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
  </p:notesMasterIdLst>
  <p:handoutMasterIdLst>
    <p:handoutMasterId r:id="rId4"/>
  </p:handoutMasterIdLst>
  <p:sldIdLst>
    <p:sldId id="256" r:id="rId2"/>
  </p:sldIdLst>
  <p:sldSz cx="43891200" cy="32918400"/>
  <p:notesSz cx="7077075" cy="9383713"/>
  <p:defaultTextStyle>
    <a:defPPr>
      <a:defRPr lang="en-US"/>
    </a:defPPr>
    <a:lvl1pPr algn="l" rtl="0" eaLnBrk="0" fontAlgn="base" hangingPunct="0">
      <a:spcBef>
        <a:spcPct val="0"/>
      </a:spcBef>
      <a:spcAft>
        <a:spcPct val="0"/>
      </a:spcAft>
      <a:defRPr sz="2400" b="1" kern="1200">
        <a:solidFill>
          <a:schemeClr val="tx1"/>
        </a:solidFill>
        <a:latin typeface="Arial" charset="0"/>
        <a:ea typeface="ＭＳ Ｐゴシック" charset="-128"/>
        <a:cs typeface="+mn-cs"/>
      </a:defRPr>
    </a:lvl1pPr>
    <a:lvl2pPr marL="801123" algn="l" rtl="0" eaLnBrk="0" fontAlgn="base" hangingPunct="0">
      <a:spcBef>
        <a:spcPct val="0"/>
      </a:spcBef>
      <a:spcAft>
        <a:spcPct val="0"/>
      </a:spcAft>
      <a:defRPr sz="2400" b="1" kern="1200">
        <a:solidFill>
          <a:schemeClr val="tx1"/>
        </a:solidFill>
        <a:latin typeface="Arial" charset="0"/>
        <a:ea typeface="ＭＳ Ｐゴシック" charset="-128"/>
        <a:cs typeface="+mn-cs"/>
      </a:defRPr>
    </a:lvl2pPr>
    <a:lvl3pPr marL="1602246" algn="l" rtl="0" eaLnBrk="0" fontAlgn="base" hangingPunct="0">
      <a:spcBef>
        <a:spcPct val="0"/>
      </a:spcBef>
      <a:spcAft>
        <a:spcPct val="0"/>
      </a:spcAft>
      <a:defRPr sz="2400" b="1" kern="1200">
        <a:solidFill>
          <a:schemeClr val="tx1"/>
        </a:solidFill>
        <a:latin typeface="Arial" charset="0"/>
        <a:ea typeface="ＭＳ Ｐゴシック" charset="-128"/>
        <a:cs typeface="+mn-cs"/>
      </a:defRPr>
    </a:lvl3pPr>
    <a:lvl4pPr marL="2403369" algn="l" rtl="0" eaLnBrk="0" fontAlgn="base" hangingPunct="0">
      <a:spcBef>
        <a:spcPct val="0"/>
      </a:spcBef>
      <a:spcAft>
        <a:spcPct val="0"/>
      </a:spcAft>
      <a:defRPr sz="2400" b="1" kern="1200">
        <a:solidFill>
          <a:schemeClr val="tx1"/>
        </a:solidFill>
        <a:latin typeface="Arial" charset="0"/>
        <a:ea typeface="ＭＳ Ｐゴシック" charset="-128"/>
        <a:cs typeface="+mn-cs"/>
      </a:defRPr>
    </a:lvl4pPr>
    <a:lvl5pPr marL="3204492" algn="l" rtl="0" eaLnBrk="0" fontAlgn="base" hangingPunct="0">
      <a:spcBef>
        <a:spcPct val="0"/>
      </a:spcBef>
      <a:spcAft>
        <a:spcPct val="0"/>
      </a:spcAft>
      <a:defRPr sz="2400" b="1" kern="1200">
        <a:solidFill>
          <a:schemeClr val="tx1"/>
        </a:solidFill>
        <a:latin typeface="Arial" charset="0"/>
        <a:ea typeface="ＭＳ Ｐゴシック" charset="-128"/>
        <a:cs typeface="+mn-cs"/>
      </a:defRPr>
    </a:lvl5pPr>
    <a:lvl6pPr marL="4005615" algn="l" defTabSz="1602246" rtl="0" eaLnBrk="1" latinLnBrk="0" hangingPunct="1">
      <a:defRPr sz="2400" b="1" kern="1200">
        <a:solidFill>
          <a:schemeClr val="tx1"/>
        </a:solidFill>
        <a:latin typeface="Arial" charset="0"/>
        <a:ea typeface="ＭＳ Ｐゴシック" charset="-128"/>
        <a:cs typeface="+mn-cs"/>
      </a:defRPr>
    </a:lvl6pPr>
    <a:lvl7pPr marL="4806738" algn="l" defTabSz="1602246" rtl="0" eaLnBrk="1" latinLnBrk="0" hangingPunct="1">
      <a:defRPr sz="2400" b="1" kern="1200">
        <a:solidFill>
          <a:schemeClr val="tx1"/>
        </a:solidFill>
        <a:latin typeface="Arial" charset="0"/>
        <a:ea typeface="ＭＳ Ｐゴシック" charset="-128"/>
        <a:cs typeface="+mn-cs"/>
      </a:defRPr>
    </a:lvl7pPr>
    <a:lvl8pPr marL="5607862" algn="l" defTabSz="1602246" rtl="0" eaLnBrk="1" latinLnBrk="0" hangingPunct="1">
      <a:defRPr sz="2400" b="1" kern="1200">
        <a:solidFill>
          <a:schemeClr val="tx1"/>
        </a:solidFill>
        <a:latin typeface="Arial" charset="0"/>
        <a:ea typeface="ＭＳ Ｐゴシック" charset="-128"/>
        <a:cs typeface="+mn-cs"/>
      </a:defRPr>
    </a:lvl8pPr>
    <a:lvl9pPr marL="6408985" algn="l" defTabSz="1602246" rtl="0" eaLnBrk="1" latinLnBrk="0" hangingPunct="1">
      <a:defRPr sz="2400" b="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A8EDF6"/>
    <a:srgbClr val="23238D"/>
    <a:srgbClr val="B3E0E5"/>
    <a:srgbClr val="FF9900"/>
    <a:srgbClr val="C5DDFB"/>
    <a:srgbClr val="C2ECF6"/>
    <a:srgbClr val="2E08D2"/>
    <a:srgbClr val="6340F8"/>
    <a:srgbClr val="6A74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15620"/>
    <p:restoredTop sz="98579" autoAdjust="0"/>
  </p:normalViewPr>
  <p:slideViewPr>
    <p:cSldViewPr showGuides="1">
      <p:cViewPr>
        <p:scale>
          <a:sx n="46" d="100"/>
          <a:sy n="46" d="100"/>
        </p:scale>
        <p:origin x="-120" y="882"/>
      </p:cViewPr>
      <p:guideLst>
        <p:guide orient="horz" pos="10368"/>
        <p:guide pos="1382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howGuides="1">
      <p:cViewPr varScale="1">
        <p:scale>
          <a:sx n="15" d="100"/>
          <a:sy n="15" d="100"/>
        </p:scale>
        <p:origin x="-1980" y="-72"/>
      </p:cViewPr>
      <p:guideLst>
        <p:guide orient="horz" pos="2955"/>
        <p:guide pos="222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3066031" cy="468543"/>
          </a:xfrm>
          <a:prstGeom prst="rect">
            <a:avLst/>
          </a:prstGeom>
          <a:noFill/>
          <a:ln w="9525">
            <a:noFill/>
            <a:miter lim="800000"/>
            <a:headEnd/>
            <a:tailEnd/>
          </a:ln>
          <a:effectLst/>
        </p:spPr>
        <p:txBody>
          <a:bodyPr vert="horz" wrap="square" lIns="88722" tIns="44360" rIns="88722" bIns="44360" numCol="1" anchor="t" anchorCtr="0" compatLnSpc="1">
            <a:prstTxWarp prst="textNoShape">
              <a:avLst/>
            </a:prstTxWarp>
          </a:bodyPr>
          <a:lstStyle>
            <a:lvl1pPr defTabSz="888432">
              <a:defRPr sz="1100" b="0">
                <a:latin typeface="Times" charset="0"/>
              </a:defRPr>
            </a:lvl1pPr>
          </a:lstStyle>
          <a:p>
            <a:pPr>
              <a:defRPr/>
            </a:pPr>
            <a:endParaRPr lang="en-US" dirty="0"/>
          </a:p>
        </p:txBody>
      </p:sp>
      <p:sp>
        <p:nvSpPr>
          <p:cNvPr id="5123" name="Rectangle 3"/>
          <p:cNvSpPr>
            <a:spLocks noGrp="1" noChangeArrowheads="1"/>
          </p:cNvSpPr>
          <p:nvPr>
            <p:ph type="dt" sz="quarter" idx="1"/>
          </p:nvPr>
        </p:nvSpPr>
        <p:spPr bwMode="auto">
          <a:xfrm>
            <a:off x="4011045" y="0"/>
            <a:ext cx="3066030" cy="468543"/>
          </a:xfrm>
          <a:prstGeom prst="rect">
            <a:avLst/>
          </a:prstGeom>
          <a:noFill/>
          <a:ln w="9525">
            <a:noFill/>
            <a:miter lim="800000"/>
            <a:headEnd/>
            <a:tailEnd/>
          </a:ln>
          <a:effectLst/>
        </p:spPr>
        <p:txBody>
          <a:bodyPr vert="horz" wrap="square" lIns="88722" tIns="44360" rIns="88722" bIns="44360" numCol="1" anchor="t" anchorCtr="0" compatLnSpc="1">
            <a:prstTxWarp prst="textNoShape">
              <a:avLst/>
            </a:prstTxWarp>
          </a:bodyPr>
          <a:lstStyle>
            <a:lvl1pPr algn="r" defTabSz="888432">
              <a:defRPr sz="1100" b="0">
                <a:latin typeface="Times" charset="0"/>
              </a:defRPr>
            </a:lvl1pPr>
          </a:lstStyle>
          <a:p>
            <a:pPr>
              <a:defRPr/>
            </a:pPr>
            <a:endParaRPr lang="en-US" dirty="0"/>
          </a:p>
        </p:txBody>
      </p:sp>
      <p:sp>
        <p:nvSpPr>
          <p:cNvPr id="5124" name="Rectangle 4"/>
          <p:cNvSpPr>
            <a:spLocks noGrp="1" noChangeArrowheads="1"/>
          </p:cNvSpPr>
          <p:nvPr>
            <p:ph type="ftr" sz="quarter" idx="2"/>
          </p:nvPr>
        </p:nvSpPr>
        <p:spPr bwMode="auto">
          <a:xfrm>
            <a:off x="0" y="8915170"/>
            <a:ext cx="3066031" cy="468543"/>
          </a:xfrm>
          <a:prstGeom prst="rect">
            <a:avLst/>
          </a:prstGeom>
          <a:noFill/>
          <a:ln w="9525">
            <a:noFill/>
            <a:miter lim="800000"/>
            <a:headEnd/>
            <a:tailEnd/>
          </a:ln>
          <a:effectLst/>
        </p:spPr>
        <p:txBody>
          <a:bodyPr vert="horz" wrap="square" lIns="88722" tIns="44360" rIns="88722" bIns="44360" numCol="1" anchor="b" anchorCtr="0" compatLnSpc="1">
            <a:prstTxWarp prst="textNoShape">
              <a:avLst/>
            </a:prstTxWarp>
          </a:bodyPr>
          <a:lstStyle>
            <a:lvl1pPr defTabSz="888432">
              <a:defRPr sz="1100" b="0">
                <a:latin typeface="Times" charset="0"/>
              </a:defRPr>
            </a:lvl1pPr>
          </a:lstStyle>
          <a:p>
            <a:pPr>
              <a:defRPr/>
            </a:pPr>
            <a:endParaRPr lang="en-US" dirty="0"/>
          </a:p>
        </p:txBody>
      </p:sp>
      <p:sp>
        <p:nvSpPr>
          <p:cNvPr id="5125" name="Rectangle 5"/>
          <p:cNvSpPr>
            <a:spLocks noGrp="1" noChangeArrowheads="1"/>
          </p:cNvSpPr>
          <p:nvPr>
            <p:ph type="sldNum" sz="quarter" idx="3"/>
          </p:nvPr>
        </p:nvSpPr>
        <p:spPr bwMode="auto">
          <a:xfrm>
            <a:off x="4011045" y="8915170"/>
            <a:ext cx="3066030" cy="468543"/>
          </a:xfrm>
          <a:prstGeom prst="rect">
            <a:avLst/>
          </a:prstGeom>
          <a:noFill/>
          <a:ln w="9525">
            <a:noFill/>
            <a:miter lim="800000"/>
            <a:headEnd/>
            <a:tailEnd/>
          </a:ln>
          <a:effectLst/>
        </p:spPr>
        <p:txBody>
          <a:bodyPr vert="horz" wrap="square" lIns="88722" tIns="44360" rIns="88722" bIns="44360" numCol="1" anchor="b" anchorCtr="0" compatLnSpc="1">
            <a:prstTxWarp prst="textNoShape">
              <a:avLst/>
            </a:prstTxWarp>
          </a:bodyPr>
          <a:lstStyle>
            <a:lvl1pPr algn="r" defTabSz="888432">
              <a:defRPr sz="1100" b="0">
                <a:latin typeface="Times" charset="0"/>
              </a:defRPr>
            </a:lvl1pPr>
          </a:lstStyle>
          <a:p>
            <a:pPr>
              <a:defRPr/>
            </a:pPr>
            <a:fld id="{50453009-FE22-4FEB-8E4A-C75E10B02BDF}" type="slidenum">
              <a:rPr lang="en-US"/>
              <a:pPr>
                <a:defRPr/>
              </a:pPr>
              <a:t>‹#›</a:t>
            </a:fld>
            <a:endParaRPr lang="en-US" dirty="0"/>
          </a:p>
        </p:txBody>
      </p:sp>
    </p:spTree>
    <p:extLst>
      <p:ext uri="{BB962C8B-B14F-4D97-AF65-F5344CB8AC3E}">
        <p14:creationId xmlns:p14="http://schemas.microsoft.com/office/powerpoint/2010/main" val="8705686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3076562" cy="478639"/>
          </a:xfrm>
          <a:prstGeom prst="rect">
            <a:avLst/>
          </a:prstGeom>
          <a:noFill/>
          <a:ln w="9525">
            <a:noFill/>
            <a:miter lim="800000"/>
            <a:headEnd/>
            <a:tailEnd/>
          </a:ln>
          <a:effectLst/>
        </p:spPr>
        <p:txBody>
          <a:bodyPr vert="horz" wrap="square" lIns="23918" tIns="11959" rIns="23918" bIns="11959" numCol="1" anchor="t" anchorCtr="0" compatLnSpc="1">
            <a:prstTxWarp prst="textNoShape">
              <a:avLst/>
            </a:prstTxWarp>
          </a:bodyPr>
          <a:lstStyle>
            <a:lvl1pPr defTabSz="239898">
              <a:defRPr sz="400"/>
            </a:lvl1pPr>
          </a:lstStyle>
          <a:p>
            <a:pPr>
              <a:defRPr/>
            </a:pPr>
            <a:endParaRPr lang="en-US" dirty="0"/>
          </a:p>
        </p:txBody>
      </p:sp>
      <p:sp>
        <p:nvSpPr>
          <p:cNvPr id="6147" name="Rectangle 3"/>
          <p:cNvSpPr>
            <a:spLocks noGrp="1" noChangeArrowheads="1"/>
          </p:cNvSpPr>
          <p:nvPr>
            <p:ph type="dt" idx="1"/>
          </p:nvPr>
        </p:nvSpPr>
        <p:spPr bwMode="auto">
          <a:xfrm>
            <a:off x="4004726" y="0"/>
            <a:ext cx="3073753" cy="478639"/>
          </a:xfrm>
          <a:prstGeom prst="rect">
            <a:avLst/>
          </a:prstGeom>
          <a:noFill/>
          <a:ln w="9525">
            <a:noFill/>
            <a:miter lim="800000"/>
            <a:headEnd/>
            <a:tailEnd/>
          </a:ln>
          <a:effectLst/>
        </p:spPr>
        <p:txBody>
          <a:bodyPr vert="horz" wrap="square" lIns="23918" tIns="11959" rIns="23918" bIns="11959" numCol="1" anchor="t" anchorCtr="0" compatLnSpc="1">
            <a:prstTxWarp prst="textNoShape">
              <a:avLst/>
            </a:prstTxWarp>
          </a:bodyPr>
          <a:lstStyle>
            <a:lvl1pPr algn="r" defTabSz="239898">
              <a:defRPr sz="400"/>
            </a:lvl1pPr>
          </a:lstStyle>
          <a:p>
            <a:pPr>
              <a:defRPr/>
            </a:pPr>
            <a:endParaRPr lang="en-US" dirty="0"/>
          </a:p>
        </p:txBody>
      </p:sp>
      <p:sp>
        <p:nvSpPr>
          <p:cNvPr id="3076" name="Rectangle 4"/>
          <p:cNvSpPr>
            <a:spLocks noGrp="1" noRot="1" noChangeAspect="1" noChangeArrowheads="1" noTextEdit="1"/>
          </p:cNvSpPr>
          <p:nvPr>
            <p:ph type="sldImg" idx="2"/>
          </p:nvPr>
        </p:nvSpPr>
        <p:spPr bwMode="auto">
          <a:xfrm>
            <a:off x="1200150" y="708025"/>
            <a:ext cx="4676775" cy="3506788"/>
          </a:xfrm>
          <a:prstGeom prst="rect">
            <a:avLst/>
          </a:prstGeom>
          <a:noFill/>
          <a:ln w="9525">
            <a:solidFill>
              <a:srgbClr val="000000"/>
            </a:solidFill>
            <a:miter lim="800000"/>
            <a:headEnd/>
            <a:tailEnd/>
          </a:ln>
        </p:spPr>
      </p:sp>
      <p:sp>
        <p:nvSpPr>
          <p:cNvPr id="6149" name="Rectangle 5"/>
          <p:cNvSpPr>
            <a:spLocks noGrp="1" noChangeArrowheads="1"/>
          </p:cNvSpPr>
          <p:nvPr>
            <p:ph type="body" sz="quarter" idx="3"/>
          </p:nvPr>
        </p:nvSpPr>
        <p:spPr bwMode="auto">
          <a:xfrm>
            <a:off x="952035" y="4462863"/>
            <a:ext cx="5173005" cy="4213217"/>
          </a:xfrm>
          <a:prstGeom prst="rect">
            <a:avLst/>
          </a:prstGeom>
          <a:noFill/>
          <a:ln w="9525">
            <a:noFill/>
            <a:miter lim="800000"/>
            <a:headEnd/>
            <a:tailEnd/>
          </a:ln>
          <a:effectLst/>
        </p:spPr>
        <p:txBody>
          <a:bodyPr vert="horz" wrap="square" lIns="23918" tIns="11959" rIns="23918" bIns="1195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150" name="Rectangle 6"/>
          <p:cNvSpPr>
            <a:spLocks noGrp="1" noChangeArrowheads="1"/>
          </p:cNvSpPr>
          <p:nvPr>
            <p:ph type="ftr" sz="quarter" idx="4"/>
          </p:nvPr>
        </p:nvSpPr>
        <p:spPr bwMode="auto">
          <a:xfrm>
            <a:off x="0" y="8905992"/>
            <a:ext cx="3076562" cy="477721"/>
          </a:xfrm>
          <a:prstGeom prst="rect">
            <a:avLst/>
          </a:prstGeom>
          <a:noFill/>
          <a:ln w="9525">
            <a:noFill/>
            <a:miter lim="800000"/>
            <a:headEnd/>
            <a:tailEnd/>
          </a:ln>
          <a:effectLst/>
        </p:spPr>
        <p:txBody>
          <a:bodyPr vert="horz" wrap="square" lIns="23918" tIns="11959" rIns="23918" bIns="11959" numCol="1" anchor="b" anchorCtr="0" compatLnSpc="1">
            <a:prstTxWarp prst="textNoShape">
              <a:avLst/>
            </a:prstTxWarp>
          </a:bodyPr>
          <a:lstStyle>
            <a:lvl1pPr defTabSz="239898">
              <a:defRPr sz="400"/>
            </a:lvl1pPr>
          </a:lstStyle>
          <a:p>
            <a:pPr>
              <a:defRPr/>
            </a:pPr>
            <a:endParaRPr lang="en-US" dirty="0"/>
          </a:p>
        </p:txBody>
      </p:sp>
      <p:sp>
        <p:nvSpPr>
          <p:cNvPr id="6151" name="Rectangle 7"/>
          <p:cNvSpPr>
            <a:spLocks noGrp="1" noChangeArrowheads="1"/>
          </p:cNvSpPr>
          <p:nvPr>
            <p:ph type="sldNum" sz="quarter" idx="5"/>
          </p:nvPr>
        </p:nvSpPr>
        <p:spPr bwMode="auto">
          <a:xfrm>
            <a:off x="4004726" y="8905992"/>
            <a:ext cx="3073753" cy="477721"/>
          </a:xfrm>
          <a:prstGeom prst="rect">
            <a:avLst/>
          </a:prstGeom>
          <a:noFill/>
          <a:ln w="9525">
            <a:noFill/>
            <a:miter lim="800000"/>
            <a:headEnd/>
            <a:tailEnd/>
          </a:ln>
          <a:effectLst/>
        </p:spPr>
        <p:txBody>
          <a:bodyPr vert="horz" wrap="square" lIns="23918" tIns="11959" rIns="23918" bIns="11959" numCol="1" anchor="b" anchorCtr="0" compatLnSpc="1">
            <a:prstTxWarp prst="textNoShape">
              <a:avLst/>
            </a:prstTxWarp>
          </a:bodyPr>
          <a:lstStyle>
            <a:lvl1pPr algn="r" defTabSz="239898">
              <a:defRPr sz="400"/>
            </a:lvl1pPr>
          </a:lstStyle>
          <a:p>
            <a:pPr>
              <a:defRPr/>
            </a:pPr>
            <a:fld id="{E05530F3-F77F-4D7B-A395-A60068D8896C}" type="slidenum">
              <a:rPr lang="en-US"/>
              <a:pPr>
                <a:defRPr/>
              </a:pPr>
              <a:t>‹#›</a:t>
            </a:fld>
            <a:endParaRPr lang="en-US" dirty="0"/>
          </a:p>
        </p:txBody>
      </p:sp>
    </p:spTree>
    <p:extLst>
      <p:ext uri="{BB962C8B-B14F-4D97-AF65-F5344CB8AC3E}">
        <p14:creationId xmlns:p14="http://schemas.microsoft.com/office/powerpoint/2010/main" val="276777668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2000" kern="1200">
        <a:solidFill>
          <a:schemeClr val="tx1"/>
        </a:solidFill>
        <a:latin typeface="Times" charset="0"/>
        <a:ea typeface="ＭＳ Ｐゴシック" charset="-128"/>
        <a:cs typeface="+mn-cs"/>
      </a:defRPr>
    </a:lvl1pPr>
    <a:lvl2pPr marL="801123" algn="l" rtl="0" eaLnBrk="0" fontAlgn="base" hangingPunct="0">
      <a:spcBef>
        <a:spcPct val="30000"/>
      </a:spcBef>
      <a:spcAft>
        <a:spcPct val="0"/>
      </a:spcAft>
      <a:defRPr sz="2000" kern="1200">
        <a:solidFill>
          <a:schemeClr val="tx1"/>
        </a:solidFill>
        <a:latin typeface="Times" charset="0"/>
        <a:ea typeface="ＭＳ Ｐゴシック" charset="-128"/>
        <a:cs typeface="+mn-cs"/>
      </a:defRPr>
    </a:lvl2pPr>
    <a:lvl3pPr marL="1602246" algn="l" rtl="0" eaLnBrk="0" fontAlgn="base" hangingPunct="0">
      <a:spcBef>
        <a:spcPct val="30000"/>
      </a:spcBef>
      <a:spcAft>
        <a:spcPct val="0"/>
      </a:spcAft>
      <a:defRPr sz="2000" kern="1200">
        <a:solidFill>
          <a:schemeClr val="tx1"/>
        </a:solidFill>
        <a:latin typeface="Times" charset="0"/>
        <a:ea typeface="ＭＳ Ｐゴシック" charset="-128"/>
        <a:cs typeface="+mn-cs"/>
      </a:defRPr>
    </a:lvl3pPr>
    <a:lvl4pPr marL="2403369" algn="l" rtl="0" eaLnBrk="0" fontAlgn="base" hangingPunct="0">
      <a:spcBef>
        <a:spcPct val="30000"/>
      </a:spcBef>
      <a:spcAft>
        <a:spcPct val="0"/>
      </a:spcAft>
      <a:defRPr sz="2000" kern="1200">
        <a:solidFill>
          <a:schemeClr val="tx1"/>
        </a:solidFill>
        <a:latin typeface="Times" charset="0"/>
        <a:ea typeface="ＭＳ Ｐゴシック" charset="-128"/>
        <a:cs typeface="+mn-cs"/>
      </a:defRPr>
    </a:lvl4pPr>
    <a:lvl5pPr marL="3204492" algn="l" rtl="0" eaLnBrk="0" fontAlgn="base" hangingPunct="0">
      <a:spcBef>
        <a:spcPct val="30000"/>
      </a:spcBef>
      <a:spcAft>
        <a:spcPct val="0"/>
      </a:spcAft>
      <a:defRPr sz="2000" kern="1200">
        <a:solidFill>
          <a:schemeClr val="tx1"/>
        </a:solidFill>
        <a:latin typeface="Times" charset="0"/>
        <a:ea typeface="ＭＳ Ｐゴシック" charset="-128"/>
        <a:cs typeface="+mn-cs"/>
      </a:defRPr>
    </a:lvl5pPr>
    <a:lvl6pPr marL="4005615" algn="l" defTabSz="1602246" rtl="0" eaLnBrk="1" latinLnBrk="0" hangingPunct="1">
      <a:defRPr sz="2000" kern="1200">
        <a:solidFill>
          <a:schemeClr val="tx1"/>
        </a:solidFill>
        <a:latin typeface="+mn-lt"/>
        <a:ea typeface="+mn-ea"/>
        <a:cs typeface="+mn-cs"/>
      </a:defRPr>
    </a:lvl6pPr>
    <a:lvl7pPr marL="4806738" algn="l" defTabSz="1602246" rtl="0" eaLnBrk="1" latinLnBrk="0" hangingPunct="1">
      <a:defRPr sz="2000" kern="1200">
        <a:solidFill>
          <a:schemeClr val="tx1"/>
        </a:solidFill>
        <a:latin typeface="+mn-lt"/>
        <a:ea typeface="+mn-ea"/>
        <a:cs typeface="+mn-cs"/>
      </a:defRPr>
    </a:lvl7pPr>
    <a:lvl8pPr marL="5607862" algn="l" defTabSz="1602246" rtl="0" eaLnBrk="1" latinLnBrk="0" hangingPunct="1">
      <a:defRPr sz="2000" kern="1200">
        <a:solidFill>
          <a:schemeClr val="tx1"/>
        </a:solidFill>
        <a:latin typeface="+mn-lt"/>
        <a:ea typeface="+mn-ea"/>
        <a:cs typeface="+mn-cs"/>
      </a:defRPr>
    </a:lvl8pPr>
    <a:lvl9pPr marL="6408985" algn="l" defTabSz="1602246"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a:xfrm>
            <a:off x="1200150" y="708025"/>
            <a:ext cx="4676775" cy="3506788"/>
          </a:xfrm>
          <a:ln/>
        </p:spPr>
      </p:sp>
      <p:sp>
        <p:nvSpPr>
          <p:cNvPr id="4099" name="Notes Placeholder 2"/>
          <p:cNvSpPr>
            <a:spLocks noGrp="1"/>
          </p:cNvSpPr>
          <p:nvPr>
            <p:ph type="body" idx="1"/>
          </p:nvPr>
        </p:nvSpPr>
        <p:spPr>
          <a:noFill/>
          <a:ln/>
        </p:spPr>
        <p:txBody>
          <a:bodyPr/>
          <a:lstStyle/>
          <a:p>
            <a:endParaRPr lang="en-US" dirty="0" smtClean="0"/>
          </a:p>
        </p:txBody>
      </p:sp>
      <p:sp>
        <p:nvSpPr>
          <p:cNvPr id="4100" name="Slide Number Placeholder 3"/>
          <p:cNvSpPr>
            <a:spLocks noGrp="1"/>
          </p:cNvSpPr>
          <p:nvPr>
            <p:ph type="sldNum" sz="quarter" idx="5"/>
          </p:nvPr>
        </p:nvSpPr>
        <p:spPr>
          <a:noFill/>
        </p:spPr>
        <p:txBody>
          <a:bodyPr/>
          <a:lstStyle/>
          <a:p>
            <a:fld id="{A322F040-1168-4C9C-A737-828022C55BF6}" type="slidenum">
              <a:rPr lang="en-US" smtClean="0"/>
              <a:pPr/>
              <a:t>1</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4955"/>
            <a:ext cx="37307520" cy="7057208"/>
          </a:xfrm>
        </p:spPr>
        <p:txBody>
          <a:bodyPr/>
          <a:lstStyle/>
          <a:p>
            <a:r>
              <a:rPr lang="en-US" smtClean="0"/>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lvl1pPr>
            <a:lvl2pPr marL="801123" indent="0" algn="ctr">
              <a:buNone/>
              <a:defRPr/>
            </a:lvl2pPr>
            <a:lvl3pPr marL="1602246" indent="0" algn="ctr">
              <a:buNone/>
              <a:defRPr/>
            </a:lvl3pPr>
            <a:lvl4pPr marL="2403369" indent="0" algn="ctr">
              <a:buNone/>
              <a:defRPr/>
            </a:lvl4pPr>
            <a:lvl5pPr marL="3204492" indent="0" algn="ctr">
              <a:buNone/>
              <a:defRPr/>
            </a:lvl5pPr>
            <a:lvl6pPr marL="4005615" indent="0" algn="ctr">
              <a:buNone/>
              <a:defRPr/>
            </a:lvl6pPr>
            <a:lvl7pPr marL="4806738" indent="0" algn="ctr">
              <a:buNone/>
              <a:defRPr/>
            </a:lvl7pPr>
            <a:lvl8pPr marL="5607862" indent="0" algn="ctr">
              <a:buNone/>
              <a:defRPr/>
            </a:lvl8pPr>
            <a:lvl9pPr marL="640898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F3049ACC-F76E-4122-AE43-E942260DDFF4}"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DC8D8E6-F89A-4CD5-AC8C-C70FC2C424FD}"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272480" y="2926080"/>
            <a:ext cx="9326880" cy="2633472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291840" y="2926080"/>
            <a:ext cx="27771634" cy="2633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835375-C378-456A-BCD4-B907FF929CF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4ED839A-CD45-43E5-B165-8285AB97B326}"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8189" y="21152034"/>
            <a:ext cx="37307520" cy="6537960"/>
          </a:xfrm>
        </p:spPr>
        <p:txBody>
          <a:bodyPr anchor="t"/>
          <a:lstStyle>
            <a:lvl1pPr algn="l">
              <a:defRPr sz="7000" b="1" cap="all"/>
            </a:lvl1pPr>
          </a:lstStyle>
          <a:p>
            <a:r>
              <a:rPr lang="en-US" smtClean="0"/>
              <a:t>Click to edit Master title style</a:t>
            </a:r>
            <a:endParaRPr lang="en-US"/>
          </a:p>
        </p:txBody>
      </p:sp>
      <p:sp>
        <p:nvSpPr>
          <p:cNvPr id="3" name="Text Placeholder 2"/>
          <p:cNvSpPr>
            <a:spLocks noGrp="1"/>
          </p:cNvSpPr>
          <p:nvPr>
            <p:ph type="body" idx="1"/>
          </p:nvPr>
        </p:nvSpPr>
        <p:spPr>
          <a:xfrm>
            <a:off x="3468189" y="13951132"/>
            <a:ext cx="37307520" cy="7200902"/>
          </a:xfrm>
        </p:spPr>
        <p:txBody>
          <a:bodyPr anchor="b"/>
          <a:lstStyle>
            <a:lvl1pPr marL="0" indent="0">
              <a:buNone/>
              <a:defRPr sz="3400"/>
            </a:lvl1pPr>
            <a:lvl2pPr marL="801123" indent="0">
              <a:buNone/>
              <a:defRPr sz="3200"/>
            </a:lvl2pPr>
            <a:lvl3pPr marL="1602246" indent="0">
              <a:buNone/>
              <a:defRPr sz="2800"/>
            </a:lvl3pPr>
            <a:lvl4pPr marL="2403369" indent="0">
              <a:buNone/>
              <a:defRPr sz="2400"/>
            </a:lvl4pPr>
            <a:lvl5pPr marL="3204492" indent="0">
              <a:buNone/>
              <a:defRPr sz="2400"/>
            </a:lvl5pPr>
            <a:lvl6pPr marL="4005615" indent="0">
              <a:buNone/>
              <a:defRPr sz="2400"/>
            </a:lvl6pPr>
            <a:lvl7pPr marL="4806738" indent="0">
              <a:buNone/>
              <a:defRPr sz="2400"/>
            </a:lvl7pPr>
            <a:lvl8pPr marL="5607862" indent="0">
              <a:buNone/>
              <a:defRPr sz="2400"/>
            </a:lvl8pPr>
            <a:lvl9pPr marL="6408985" indent="0">
              <a:buNone/>
              <a:defRPr sz="2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0A6F5EA-255F-4C76-BF4B-F49019F1187D}"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291841" y="9509760"/>
            <a:ext cx="18549257" cy="19751040"/>
          </a:xfrm>
        </p:spPr>
        <p:txBody>
          <a:bodyPr/>
          <a:lstStyle>
            <a:lvl1pPr>
              <a:defRPr sz="4900"/>
            </a:lvl1pPr>
            <a:lvl2pPr>
              <a:defRPr sz="4200"/>
            </a:lvl2pPr>
            <a:lvl3pPr>
              <a:defRPr sz="34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2050104" y="9509760"/>
            <a:ext cx="18549257" cy="19751040"/>
          </a:xfrm>
        </p:spPr>
        <p:txBody>
          <a:bodyPr/>
          <a:lstStyle>
            <a:lvl1pPr>
              <a:defRPr sz="4900"/>
            </a:lvl1pPr>
            <a:lvl2pPr>
              <a:defRPr sz="4200"/>
            </a:lvl2pPr>
            <a:lvl3pPr>
              <a:defRPr sz="3400"/>
            </a:lvl3pPr>
            <a:lvl4pPr>
              <a:defRPr sz="3200"/>
            </a:lvl4pPr>
            <a:lvl5pPr>
              <a:defRPr sz="3200"/>
            </a:lvl5pPr>
            <a:lvl6pPr>
              <a:defRPr sz="3200"/>
            </a:lvl6pPr>
            <a:lvl7pPr>
              <a:defRPr sz="3200"/>
            </a:lvl7pPr>
            <a:lvl8pPr>
              <a:defRPr sz="3200"/>
            </a:lvl8pPr>
            <a:lvl9pPr>
              <a:defRPr sz="3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6BB8B356-8A8B-4769-A2B3-4901A31B559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9349"/>
            <a:ext cx="39502080" cy="54864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194561" y="7367451"/>
            <a:ext cx="19393989" cy="3073038"/>
          </a:xfrm>
        </p:spPr>
        <p:txBody>
          <a:bodyPr anchor="b"/>
          <a:lstStyle>
            <a:lvl1pPr marL="0" indent="0">
              <a:buNone/>
              <a:defRPr sz="4200" b="1"/>
            </a:lvl1pPr>
            <a:lvl2pPr marL="801123" indent="0">
              <a:buNone/>
              <a:defRPr sz="3400" b="1"/>
            </a:lvl2pPr>
            <a:lvl3pPr marL="1602246" indent="0">
              <a:buNone/>
              <a:defRPr sz="3200" b="1"/>
            </a:lvl3pPr>
            <a:lvl4pPr marL="2403369" indent="0">
              <a:buNone/>
              <a:defRPr sz="2800" b="1"/>
            </a:lvl4pPr>
            <a:lvl5pPr marL="3204492" indent="0">
              <a:buNone/>
              <a:defRPr sz="2800" b="1"/>
            </a:lvl5pPr>
            <a:lvl6pPr marL="4005615" indent="0">
              <a:buNone/>
              <a:defRPr sz="2800" b="1"/>
            </a:lvl6pPr>
            <a:lvl7pPr marL="4806738" indent="0">
              <a:buNone/>
              <a:defRPr sz="2800" b="1"/>
            </a:lvl7pPr>
            <a:lvl8pPr marL="5607862" indent="0">
              <a:buNone/>
              <a:defRPr sz="2800" b="1"/>
            </a:lvl8pPr>
            <a:lvl9pPr marL="6408985" indent="0">
              <a:buNone/>
              <a:defRPr sz="2800" b="1"/>
            </a:lvl9pPr>
          </a:lstStyle>
          <a:p>
            <a:pPr lvl="0"/>
            <a:r>
              <a:rPr lang="en-US" smtClean="0"/>
              <a:t>Click to edit Master text styles</a:t>
            </a:r>
          </a:p>
        </p:txBody>
      </p:sp>
      <p:sp>
        <p:nvSpPr>
          <p:cNvPr id="4" name="Content Placeholder 3"/>
          <p:cNvSpPr>
            <a:spLocks noGrp="1"/>
          </p:cNvSpPr>
          <p:nvPr>
            <p:ph sz="half" idx="2"/>
          </p:nvPr>
        </p:nvSpPr>
        <p:spPr>
          <a:xfrm>
            <a:off x="2194561" y="10440489"/>
            <a:ext cx="19393989" cy="18964002"/>
          </a:xfrm>
        </p:spPr>
        <p:txBody>
          <a:bodyPr/>
          <a:lstStyle>
            <a:lvl1pPr>
              <a:defRPr sz="4200"/>
            </a:lvl1pPr>
            <a:lvl2pPr>
              <a:defRPr sz="3400"/>
            </a:lvl2pPr>
            <a:lvl3pPr>
              <a:defRPr sz="32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2296122" y="7367451"/>
            <a:ext cx="19400519" cy="3073038"/>
          </a:xfrm>
        </p:spPr>
        <p:txBody>
          <a:bodyPr anchor="b"/>
          <a:lstStyle>
            <a:lvl1pPr marL="0" indent="0">
              <a:buNone/>
              <a:defRPr sz="4200" b="1"/>
            </a:lvl1pPr>
            <a:lvl2pPr marL="801123" indent="0">
              <a:buNone/>
              <a:defRPr sz="3400" b="1"/>
            </a:lvl2pPr>
            <a:lvl3pPr marL="1602246" indent="0">
              <a:buNone/>
              <a:defRPr sz="3200" b="1"/>
            </a:lvl3pPr>
            <a:lvl4pPr marL="2403369" indent="0">
              <a:buNone/>
              <a:defRPr sz="2800" b="1"/>
            </a:lvl4pPr>
            <a:lvl5pPr marL="3204492" indent="0">
              <a:buNone/>
              <a:defRPr sz="2800" b="1"/>
            </a:lvl5pPr>
            <a:lvl6pPr marL="4005615" indent="0">
              <a:buNone/>
              <a:defRPr sz="2800" b="1"/>
            </a:lvl6pPr>
            <a:lvl7pPr marL="4806738" indent="0">
              <a:buNone/>
              <a:defRPr sz="2800" b="1"/>
            </a:lvl7pPr>
            <a:lvl8pPr marL="5607862" indent="0">
              <a:buNone/>
              <a:defRPr sz="2800" b="1"/>
            </a:lvl8pPr>
            <a:lvl9pPr marL="6408985" indent="0">
              <a:buNone/>
              <a:defRPr sz="2800" b="1"/>
            </a:lvl9pPr>
          </a:lstStyle>
          <a:p>
            <a:pPr lvl="0"/>
            <a:r>
              <a:rPr lang="en-US" smtClean="0"/>
              <a:t>Click to edit Master text styles</a:t>
            </a:r>
          </a:p>
        </p:txBody>
      </p:sp>
      <p:sp>
        <p:nvSpPr>
          <p:cNvPr id="6" name="Content Placeholder 5"/>
          <p:cNvSpPr>
            <a:spLocks noGrp="1"/>
          </p:cNvSpPr>
          <p:nvPr>
            <p:ph sz="quarter" idx="4"/>
          </p:nvPr>
        </p:nvSpPr>
        <p:spPr>
          <a:xfrm>
            <a:off x="22296122" y="10440489"/>
            <a:ext cx="19400519" cy="18964002"/>
          </a:xfrm>
        </p:spPr>
        <p:txBody>
          <a:bodyPr/>
          <a:lstStyle>
            <a:lvl1pPr>
              <a:defRPr sz="4200"/>
            </a:lvl1pPr>
            <a:lvl2pPr>
              <a:defRPr sz="3400"/>
            </a:lvl2pPr>
            <a:lvl3pPr>
              <a:defRPr sz="32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89D39868-5443-478B-A7B2-75027444ECCB}"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6FE508F3-D579-4758-8462-D5A6A96BEC38}"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B92991BA-21EA-4CCA-9ED8-EC9B0D70F6C2}"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1" y="1309553"/>
            <a:ext cx="14440989" cy="5577840"/>
          </a:xfrm>
        </p:spPr>
        <p:txBody>
          <a:bodyPr anchor="b"/>
          <a:lstStyle>
            <a:lvl1pPr algn="l">
              <a:defRPr sz="3400" b="1"/>
            </a:lvl1pPr>
          </a:lstStyle>
          <a:p>
            <a:r>
              <a:rPr lang="en-US" smtClean="0"/>
              <a:t>Click to edit Master title style</a:t>
            </a:r>
            <a:endParaRPr lang="en-US"/>
          </a:p>
        </p:txBody>
      </p:sp>
      <p:sp>
        <p:nvSpPr>
          <p:cNvPr id="3" name="Content Placeholder 2"/>
          <p:cNvSpPr>
            <a:spLocks noGrp="1"/>
          </p:cNvSpPr>
          <p:nvPr>
            <p:ph idx="1"/>
          </p:nvPr>
        </p:nvSpPr>
        <p:spPr>
          <a:xfrm>
            <a:off x="17160241" y="1309554"/>
            <a:ext cx="24536400" cy="28094939"/>
          </a:xfrm>
        </p:spPr>
        <p:txBody>
          <a:bodyPr/>
          <a:lstStyle>
            <a:lvl1pPr>
              <a:defRPr sz="5600"/>
            </a:lvl1pPr>
            <a:lvl2pPr>
              <a:defRPr sz="4900"/>
            </a:lvl2pPr>
            <a:lvl3pPr>
              <a:defRPr sz="4200"/>
            </a:lvl3pPr>
            <a:lvl4pPr>
              <a:defRPr sz="3400"/>
            </a:lvl4pPr>
            <a:lvl5pPr>
              <a:defRPr sz="3400"/>
            </a:lvl5pPr>
            <a:lvl6pPr>
              <a:defRPr sz="3400"/>
            </a:lvl6pPr>
            <a:lvl7pPr>
              <a:defRPr sz="3400"/>
            </a:lvl7pPr>
            <a:lvl8pPr>
              <a:defRPr sz="3400"/>
            </a:lvl8pPr>
            <a:lvl9pPr>
              <a:defRPr sz="3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194561" y="6887394"/>
            <a:ext cx="14440989" cy="22517099"/>
          </a:xfrm>
        </p:spPr>
        <p:txBody>
          <a:bodyPr/>
          <a:lstStyle>
            <a:lvl1pPr marL="0" indent="0">
              <a:buNone/>
              <a:defRPr sz="2400"/>
            </a:lvl1pPr>
            <a:lvl2pPr marL="801123" indent="0">
              <a:buNone/>
              <a:defRPr sz="2000"/>
            </a:lvl2pPr>
            <a:lvl3pPr marL="1602246" indent="0">
              <a:buNone/>
              <a:defRPr sz="1800"/>
            </a:lvl3pPr>
            <a:lvl4pPr marL="2403369" indent="0">
              <a:buNone/>
              <a:defRPr sz="1500"/>
            </a:lvl4pPr>
            <a:lvl5pPr marL="3204492" indent="0">
              <a:buNone/>
              <a:defRPr sz="1500"/>
            </a:lvl5pPr>
            <a:lvl6pPr marL="4005615" indent="0">
              <a:buNone/>
              <a:defRPr sz="1500"/>
            </a:lvl6pPr>
            <a:lvl7pPr marL="4806738" indent="0">
              <a:buNone/>
              <a:defRPr sz="1500"/>
            </a:lvl7pPr>
            <a:lvl8pPr marL="5607862" indent="0">
              <a:buNone/>
              <a:defRPr sz="1500"/>
            </a:lvl8pPr>
            <a:lvl9pPr marL="6408985" indent="0">
              <a:buNone/>
              <a:defRPr sz="15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2AB4716-5098-4639-88DE-63C5BBE687E5}"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4069" y="23042881"/>
            <a:ext cx="26334720" cy="2720342"/>
          </a:xfrm>
        </p:spPr>
        <p:txBody>
          <a:bodyPr anchor="b"/>
          <a:lstStyle>
            <a:lvl1pPr algn="l">
              <a:defRPr sz="3400" b="1"/>
            </a:lvl1pPr>
          </a:lstStyle>
          <a:p>
            <a:r>
              <a:rPr lang="en-US" smtClean="0"/>
              <a:t>Click to edit Master title style</a:t>
            </a:r>
            <a:endParaRPr lang="en-US"/>
          </a:p>
        </p:txBody>
      </p:sp>
      <p:sp>
        <p:nvSpPr>
          <p:cNvPr id="3" name="Picture Placeholder 2"/>
          <p:cNvSpPr>
            <a:spLocks noGrp="1"/>
          </p:cNvSpPr>
          <p:nvPr>
            <p:ph type="pic" idx="1"/>
          </p:nvPr>
        </p:nvSpPr>
        <p:spPr>
          <a:xfrm>
            <a:off x="8604069" y="2942409"/>
            <a:ext cx="26334720" cy="19751040"/>
          </a:xfrm>
        </p:spPr>
        <p:txBody>
          <a:bodyPr/>
          <a:lstStyle>
            <a:lvl1pPr marL="0" indent="0">
              <a:buNone/>
              <a:defRPr sz="5600"/>
            </a:lvl1pPr>
            <a:lvl2pPr marL="801123" indent="0">
              <a:buNone/>
              <a:defRPr sz="4900"/>
            </a:lvl2pPr>
            <a:lvl3pPr marL="1602246" indent="0">
              <a:buNone/>
              <a:defRPr sz="4200"/>
            </a:lvl3pPr>
            <a:lvl4pPr marL="2403369" indent="0">
              <a:buNone/>
              <a:defRPr sz="3400"/>
            </a:lvl4pPr>
            <a:lvl5pPr marL="3204492" indent="0">
              <a:buNone/>
              <a:defRPr sz="3400"/>
            </a:lvl5pPr>
            <a:lvl6pPr marL="4005615" indent="0">
              <a:buNone/>
              <a:defRPr sz="3400"/>
            </a:lvl6pPr>
            <a:lvl7pPr marL="4806738" indent="0">
              <a:buNone/>
              <a:defRPr sz="3400"/>
            </a:lvl7pPr>
            <a:lvl8pPr marL="5607862" indent="0">
              <a:buNone/>
              <a:defRPr sz="3400"/>
            </a:lvl8pPr>
            <a:lvl9pPr marL="6408985" indent="0">
              <a:buNone/>
              <a:defRPr sz="3400"/>
            </a:lvl9pPr>
          </a:lstStyle>
          <a:p>
            <a:pPr lvl="0"/>
            <a:endParaRPr lang="en-US" noProof="0" dirty="0" smtClean="0"/>
          </a:p>
        </p:txBody>
      </p:sp>
      <p:sp>
        <p:nvSpPr>
          <p:cNvPr id="4" name="Text Placeholder 3"/>
          <p:cNvSpPr>
            <a:spLocks noGrp="1"/>
          </p:cNvSpPr>
          <p:nvPr>
            <p:ph type="body" sz="half" idx="2"/>
          </p:nvPr>
        </p:nvSpPr>
        <p:spPr>
          <a:xfrm>
            <a:off x="8604069" y="25763223"/>
            <a:ext cx="26334720" cy="3863339"/>
          </a:xfrm>
        </p:spPr>
        <p:txBody>
          <a:bodyPr/>
          <a:lstStyle>
            <a:lvl1pPr marL="0" indent="0">
              <a:buNone/>
              <a:defRPr sz="2400"/>
            </a:lvl1pPr>
            <a:lvl2pPr marL="801123" indent="0">
              <a:buNone/>
              <a:defRPr sz="2000"/>
            </a:lvl2pPr>
            <a:lvl3pPr marL="1602246" indent="0">
              <a:buNone/>
              <a:defRPr sz="1800"/>
            </a:lvl3pPr>
            <a:lvl4pPr marL="2403369" indent="0">
              <a:buNone/>
              <a:defRPr sz="1500"/>
            </a:lvl4pPr>
            <a:lvl5pPr marL="3204492" indent="0">
              <a:buNone/>
              <a:defRPr sz="1500"/>
            </a:lvl5pPr>
            <a:lvl6pPr marL="4005615" indent="0">
              <a:buNone/>
              <a:defRPr sz="1500"/>
            </a:lvl6pPr>
            <a:lvl7pPr marL="4806738" indent="0">
              <a:buNone/>
              <a:defRPr sz="1500"/>
            </a:lvl7pPr>
            <a:lvl8pPr marL="5607862" indent="0">
              <a:buNone/>
              <a:defRPr sz="1500"/>
            </a:lvl8pPr>
            <a:lvl9pPr marL="6408985" indent="0">
              <a:buNone/>
              <a:defRPr sz="15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35A2BFA-A7ED-46EA-9013-D719E6E4A7B1}"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291840" y="2926080"/>
            <a:ext cx="37307520" cy="5486400"/>
          </a:xfrm>
          <a:prstGeom prst="rect">
            <a:avLst/>
          </a:prstGeom>
          <a:noFill/>
          <a:ln w="9525">
            <a:noFill/>
            <a:miter lim="800000"/>
            <a:headEnd/>
            <a:tailEnd/>
          </a:ln>
        </p:spPr>
        <p:txBody>
          <a:bodyPr vert="horz" wrap="square" lIns="-294051" tIns="240326" rIns="-294051" bIns="24032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3291840" y="9509760"/>
            <a:ext cx="37307520" cy="19751040"/>
          </a:xfrm>
          <a:prstGeom prst="rect">
            <a:avLst/>
          </a:prstGeom>
          <a:noFill/>
          <a:ln w="9525">
            <a:noFill/>
            <a:miter lim="800000"/>
            <a:headEnd/>
            <a:tailEnd/>
          </a:ln>
        </p:spPr>
        <p:txBody>
          <a:bodyPr vert="horz" wrap="square" lIns="-294051" tIns="240326" rIns="-294051" bIns="24032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3291840" y="29992320"/>
            <a:ext cx="9144000" cy="2194560"/>
          </a:xfrm>
          <a:prstGeom prst="rect">
            <a:avLst/>
          </a:prstGeom>
          <a:noFill/>
          <a:ln w="9525">
            <a:noFill/>
            <a:miter lim="800000"/>
            <a:headEnd/>
            <a:tailEnd/>
          </a:ln>
          <a:effectLst/>
        </p:spPr>
        <p:txBody>
          <a:bodyPr vert="horz" wrap="square" lIns="-294051" tIns="240326" rIns="-294051" bIns="240326" numCol="1" anchor="t" anchorCtr="0" compatLnSpc="1">
            <a:prstTxWarp prst="textNoShape">
              <a:avLst/>
            </a:prstTxWarp>
          </a:bodyPr>
          <a:lstStyle>
            <a:lvl1pPr>
              <a:defRPr sz="7400" b="0">
                <a:latin typeface="Times" charset="0"/>
              </a:defRPr>
            </a:lvl1pPr>
          </a:lstStyle>
          <a:p>
            <a:pPr>
              <a:defRPr/>
            </a:pPr>
            <a:endParaRPr lang="en-US" dirty="0"/>
          </a:p>
        </p:txBody>
      </p:sp>
      <p:sp>
        <p:nvSpPr>
          <p:cNvPr id="1029" name="Rectangle 5"/>
          <p:cNvSpPr>
            <a:spLocks noGrp="1" noChangeArrowheads="1"/>
          </p:cNvSpPr>
          <p:nvPr>
            <p:ph type="ftr" sz="quarter" idx="3"/>
          </p:nvPr>
        </p:nvSpPr>
        <p:spPr bwMode="auto">
          <a:xfrm>
            <a:off x="14996160" y="29992320"/>
            <a:ext cx="13898880" cy="2194560"/>
          </a:xfrm>
          <a:prstGeom prst="rect">
            <a:avLst/>
          </a:prstGeom>
          <a:noFill/>
          <a:ln w="9525">
            <a:noFill/>
            <a:miter lim="800000"/>
            <a:headEnd/>
            <a:tailEnd/>
          </a:ln>
          <a:effectLst/>
        </p:spPr>
        <p:txBody>
          <a:bodyPr vert="horz" wrap="square" lIns="-294051" tIns="240326" rIns="-294051" bIns="240326" numCol="1" anchor="t" anchorCtr="0" compatLnSpc="1">
            <a:prstTxWarp prst="textNoShape">
              <a:avLst/>
            </a:prstTxWarp>
          </a:bodyPr>
          <a:lstStyle>
            <a:lvl1pPr algn="ctr">
              <a:defRPr sz="7400" b="0">
                <a:latin typeface="Times" charset="0"/>
              </a:defRPr>
            </a:lvl1pPr>
          </a:lstStyle>
          <a:p>
            <a:pPr>
              <a:defRPr/>
            </a:pPr>
            <a:endParaRPr lang="en-US" dirty="0"/>
          </a:p>
        </p:txBody>
      </p:sp>
      <p:sp>
        <p:nvSpPr>
          <p:cNvPr id="1030" name="Rectangle 6"/>
          <p:cNvSpPr>
            <a:spLocks noGrp="1" noChangeArrowheads="1"/>
          </p:cNvSpPr>
          <p:nvPr>
            <p:ph type="sldNum" sz="quarter" idx="4"/>
          </p:nvPr>
        </p:nvSpPr>
        <p:spPr bwMode="auto">
          <a:xfrm>
            <a:off x="31455360" y="29992320"/>
            <a:ext cx="9144000" cy="2194560"/>
          </a:xfrm>
          <a:prstGeom prst="rect">
            <a:avLst/>
          </a:prstGeom>
          <a:noFill/>
          <a:ln w="9525">
            <a:noFill/>
            <a:miter lim="800000"/>
            <a:headEnd/>
            <a:tailEnd/>
          </a:ln>
          <a:effectLst/>
        </p:spPr>
        <p:txBody>
          <a:bodyPr vert="horz" wrap="square" lIns="-294051" tIns="240326" rIns="-294051" bIns="240326" numCol="1" anchor="t" anchorCtr="0" compatLnSpc="1">
            <a:prstTxWarp prst="textNoShape">
              <a:avLst/>
            </a:prstTxWarp>
          </a:bodyPr>
          <a:lstStyle>
            <a:lvl1pPr algn="r">
              <a:defRPr sz="7400" b="0">
                <a:latin typeface="Times" charset="0"/>
              </a:defRPr>
            </a:lvl1pPr>
          </a:lstStyle>
          <a:p>
            <a:pPr>
              <a:defRPr/>
            </a:pPr>
            <a:fld id="{9E799191-769E-43DD-8EC6-43AA97DAEF5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806738" rtl="0" eaLnBrk="0" fontAlgn="base" hangingPunct="0">
        <a:spcBef>
          <a:spcPct val="0"/>
        </a:spcBef>
        <a:spcAft>
          <a:spcPct val="0"/>
        </a:spcAft>
        <a:defRPr sz="23100">
          <a:solidFill>
            <a:schemeClr val="tx2"/>
          </a:solidFill>
          <a:latin typeface="+mj-lt"/>
          <a:ea typeface="ＭＳ Ｐゴシック" charset="-128"/>
          <a:cs typeface="+mj-cs"/>
        </a:defRPr>
      </a:lvl1pPr>
      <a:lvl2pPr algn="ctr" defTabSz="4806738" rtl="0" eaLnBrk="0" fontAlgn="base" hangingPunct="0">
        <a:spcBef>
          <a:spcPct val="0"/>
        </a:spcBef>
        <a:spcAft>
          <a:spcPct val="0"/>
        </a:spcAft>
        <a:defRPr sz="23100">
          <a:solidFill>
            <a:schemeClr val="tx2"/>
          </a:solidFill>
          <a:latin typeface="Times" charset="0"/>
          <a:ea typeface="ＭＳ Ｐゴシック" charset="-128"/>
        </a:defRPr>
      </a:lvl2pPr>
      <a:lvl3pPr algn="ctr" defTabSz="4806738" rtl="0" eaLnBrk="0" fontAlgn="base" hangingPunct="0">
        <a:spcBef>
          <a:spcPct val="0"/>
        </a:spcBef>
        <a:spcAft>
          <a:spcPct val="0"/>
        </a:spcAft>
        <a:defRPr sz="23100">
          <a:solidFill>
            <a:schemeClr val="tx2"/>
          </a:solidFill>
          <a:latin typeface="Times" charset="0"/>
          <a:ea typeface="ＭＳ Ｐゴシック" charset="-128"/>
        </a:defRPr>
      </a:lvl3pPr>
      <a:lvl4pPr algn="ctr" defTabSz="4806738" rtl="0" eaLnBrk="0" fontAlgn="base" hangingPunct="0">
        <a:spcBef>
          <a:spcPct val="0"/>
        </a:spcBef>
        <a:spcAft>
          <a:spcPct val="0"/>
        </a:spcAft>
        <a:defRPr sz="23100">
          <a:solidFill>
            <a:schemeClr val="tx2"/>
          </a:solidFill>
          <a:latin typeface="Times" charset="0"/>
          <a:ea typeface="ＭＳ Ｐゴシック" charset="-128"/>
        </a:defRPr>
      </a:lvl4pPr>
      <a:lvl5pPr algn="ctr" defTabSz="4806738" rtl="0" eaLnBrk="0" fontAlgn="base" hangingPunct="0">
        <a:spcBef>
          <a:spcPct val="0"/>
        </a:spcBef>
        <a:spcAft>
          <a:spcPct val="0"/>
        </a:spcAft>
        <a:defRPr sz="23100">
          <a:solidFill>
            <a:schemeClr val="tx2"/>
          </a:solidFill>
          <a:latin typeface="Times" charset="0"/>
          <a:ea typeface="ＭＳ Ｐゴシック" charset="-128"/>
        </a:defRPr>
      </a:lvl5pPr>
      <a:lvl6pPr marL="801123" algn="ctr" defTabSz="4806738" rtl="0" eaLnBrk="0" fontAlgn="base" hangingPunct="0">
        <a:spcBef>
          <a:spcPct val="0"/>
        </a:spcBef>
        <a:spcAft>
          <a:spcPct val="0"/>
        </a:spcAft>
        <a:defRPr sz="23100">
          <a:solidFill>
            <a:schemeClr val="tx2"/>
          </a:solidFill>
          <a:latin typeface="Times" charset="0"/>
        </a:defRPr>
      </a:lvl6pPr>
      <a:lvl7pPr marL="1602246" algn="ctr" defTabSz="4806738" rtl="0" eaLnBrk="0" fontAlgn="base" hangingPunct="0">
        <a:spcBef>
          <a:spcPct val="0"/>
        </a:spcBef>
        <a:spcAft>
          <a:spcPct val="0"/>
        </a:spcAft>
        <a:defRPr sz="23100">
          <a:solidFill>
            <a:schemeClr val="tx2"/>
          </a:solidFill>
          <a:latin typeface="Times" charset="0"/>
        </a:defRPr>
      </a:lvl7pPr>
      <a:lvl8pPr marL="2403369" algn="ctr" defTabSz="4806738" rtl="0" eaLnBrk="0" fontAlgn="base" hangingPunct="0">
        <a:spcBef>
          <a:spcPct val="0"/>
        </a:spcBef>
        <a:spcAft>
          <a:spcPct val="0"/>
        </a:spcAft>
        <a:defRPr sz="23100">
          <a:solidFill>
            <a:schemeClr val="tx2"/>
          </a:solidFill>
          <a:latin typeface="Times" charset="0"/>
        </a:defRPr>
      </a:lvl8pPr>
      <a:lvl9pPr marL="3204492" algn="ctr" defTabSz="4806738" rtl="0" eaLnBrk="0" fontAlgn="base" hangingPunct="0">
        <a:spcBef>
          <a:spcPct val="0"/>
        </a:spcBef>
        <a:spcAft>
          <a:spcPct val="0"/>
        </a:spcAft>
        <a:defRPr sz="23100">
          <a:solidFill>
            <a:schemeClr val="tx2"/>
          </a:solidFill>
          <a:latin typeface="Times" charset="0"/>
        </a:defRPr>
      </a:lvl9pPr>
    </p:titleStyle>
    <p:bodyStyle>
      <a:lvl1pPr marL="1799746" indent="-1799746" algn="l" defTabSz="4806738" rtl="0" eaLnBrk="0" fontAlgn="base" hangingPunct="0">
        <a:spcBef>
          <a:spcPct val="20000"/>
        </a:spcBef>
        <a:spcAft>
          <a:spcPct val="0"/>
        </a:spcAft>
        <a:buChar char="•"/>
        <a:defRPr sz="16900">
          <a:solidFill>
            <a:schemeClr val="tx1"/>
          </a:solidFill>
          <a:latin typeface="+mn-lt"/>
          <a:ea typeface="ＭＳ Ｐゴシック" charset="-128"/>
          <a:cs typeface="+mn-cs"/>
        </a:defRPr>
      </a:lvl1pPr>
      <a:lvl2pPr marL="3905475" indent="-1502106" algn="l" defTabSz="4806738" rtl="0" eaLnBrk="0" fontAlgn="base" hangingPunct="0">
        <a:spcBef>
          <a:spcPct val="20000"/>
        </a:spcBef>
        <a:spcAft>
          <a:spcPct val="0"/>
        </a:spcAft>
        <a:buChar char="–"/>
        <a:defRPr sz="14700">
          <a:solidFill>
            <a:schemeClr val="tx1"/>
          </a:solidFill>
          <a:latin typeface="+mn-lt"/>
          <a:ea typeface="ＭＳ Ｐゴシック" charset="-128"/>
        </a:defRPr>
      </a:lvl2pPr>
      <a:lvl3pPr marL="6008424" indent="-1201685" algn="l" defTabSz="4806738" rtl="0" eaLnBrk="0" fontAlgn="base" hangingPunct="0">
        <a:spcBef>
          <a:spcPct val="20000"/>
        </a:spcBef>
        <a:spcAft>
          <a:spcPct val="0"/>
        </a:spcAft>
        <a:buChar char="•"/>
        <a:defRPr sz="12600">
          <a:solidFill>
            <a:schemeClr val="tx1"/>
          </a:solidFill>
          <a:latin typeface="+mn-lt"/>
          <a:ea typeface="ＭＳ Ｐゴシック" charset="-128"/>
        </a:defRPr>
      </a:lvl3pPr>
      <a:lvl4pPr marL="8411793" indent="-1201685" algn="l" defTabSz="4806738" rtl="0" eaLnBrk="0" fontAlgn="base" hangingPunct="0">
        <a:spcBef>
          <a:spcPct val="20000"/>
        </a:spcBef>
        <a:spcAft>
          <a:spcPct val="0"/>
        </a:spcAft>
        <a:buChar char="–"/>
        <a:defRPr sz="10500">
          <a:solidFill>
            <a:schemeClr val="tx1"/>
          </a:solidFill>
          <a:latin typeface="+mn-lt"/>
          <a:ea typeface="ＭＳ Ｐゴシック" charset="-128"/>
        </a:defRPr>
      </a:lvl4pPr>
      <a:lvl5pPr marL="10815162" indent="-1201685" algn="l" defTabSz="4806738" rtl="0" eaLnBrk="0" fontAlgn="base" hangingPunct="0">
        <a:spcBef>
          <a:spcPct val="20000"/>
        </a:spcBef>
        <a:spcAft>
          <a:spcPct val="0"/>
        </a:spcAft>
        <a:buChar char="»"/>
        <a:defRPr sz="10500">
          <a:solidFill>
            <a:schemeClr val="tx1"/>
          </a:solidFill>
          <a:latin typeface="+mn-lt"/>
          <a:ea typeface="ＭＳ Ｐゴシック" charset="-128"/>
        </a:defRPr>
      </a:lvl5pPr>
      <a:lvl6pPr marL="11616285" indent="-1201685" algn="l" defTabSz="4806738" rtl="0" eaLnBrk="0" fontAlgn="base" hangingPunct="0">
        <a:spcBef>
          <a:spcPct val="20000"/>
        </a:spcBef>
        <a:spcAft>
          <a:spcPct val="0"/>
        </a:spcAft>
        <a:buChar char="»"/>
        <a:defRPr sz="10500">
          <a:solidFill>
            <a:schemeClr val="tx1"/>
          </a:solidFill>
          <a:latin typeface="+mn-lt"/>
        </a:defRPr>
      </a:lvl6pPr>
      <a:lvl7pPr marL="12417408" indent="-1201685" algn="l" defTabSz="4806738" rtl="0" eaLnBrk="0" fontAlgn="base" hangingPunct="0">
        <a:spcBef>
          <a:spcPct val="20000"/>
        </a:spcBef>
        <a:spcAft>
          <a:spcPct val="0"/>
        </a:spcAft>
        <a:buChar char="»"/>
        <a:defRPr sz="10500">
          <a:solidFill>
            <a:schemeClr val="tx1"/>
          </a:solidFill>
          <a:latin typeface="+mn-lt"/>
        </a:defRPr>
      </a:lvl7pPr>
      <a:lvl8pPr marL="13218531" indent="-1201685" algn="l" defTabSz="4806738" rtl="0" eaLnBrk="0" fontAlgn="base" hangingPunct="0">
        <a:spcBef>
          <a:spcPct val="20000"/>
        </a:spcBef>
        <a:spcAft>
          <a:spcPct val="0"/>
        </a:spcAft>
        <a:buChar char="»"/>
        <a:defRPr sz="10500">
          <a:solidFill>
            <a:schemeClr val="tx1"/>
          </a:solidFill>
          <a:latin typeface="+mn-lt"/>
        </a:defRPr>
      </a:lvl8pPr>
      <a:lvl9pPr marL="14019654" indent="-1201685" algn="l" defTabSz="4806738" rtl="0" eaLnBrk="0" fontAlgn="base" hangingPunct="0">
        <a:spcBef>
          <a:spcPct val="20000"/>
        </a:spcBef>
        <a:spcAft>
          <a:spcPct val="0"/>
        </a:spcAft>
        <a:buChar char="»"/>
        <a:defRPr sz="10500">
          <a:solidFill>
            <a:schemeClr val="tx1"/>
          </a:solidFill>
          <a:latin typeface="+mn-lt"/>
        </a:defRPr>
      </a:lvl9pPr>
    </p:bodyStyle>
    <p:otherStyle>
      <a:defPPr>
        <a:defRPr lang="en-US"/>
      </a:defPPr>
      <a:lvl1pPr marL="0" algn="l" defTabSz="1602246" rtl="0" eaLnBrk="1" latinLnBrk="0" hangingPunct="1">
        <a:defRPr sz="3200" kern="1200">
          <a:solidFill>
            <a:schemeClr val="tx1"/>
          </a:solidFill>
          <a:latin typeface="+mn-lt"/>
          <a:ea typeface="+mn-ea"/>
          <a:cs typeface="+mn-cs"/>
        </a:defRPr>
      </a:lvl1pPr>
      <a:lvl2pPr marL="801123" algn="l" defTabSz="1602246" rtl="0" eaLnBrk="1" latinLnBrk="0" hangingPunct="1">
        <a:defRPr sz="3200" kern="1200">
          <a:solidFill>
            <a:schemeClr val="tx1"/>
          </a:solidFill>
          <a:latin typeface="+mn-lt"/>
          <a:ea typeface="+mn-ea"/>
          <a:cs typeface="+mn-cs"/>
        </a:defRPr>
      </a:lvl2pPr>
      <a:lvl3pPr marL="1602246" algn="l" defTabSz="1602246" rtl="0" eaLnBrk="1" latinLnBrk="0" hangingPunct="1">
        <a:defRPr sz="3200" kern="1200">
          <a:solidFill>
            <a:schemeClr val="tx1"/>
          </a:solidFill>
          <a:latin typeface="+mn-lt"/>
          <a:ea typeface="+mn-ea"/>
          <a:cs typeface="+mn-cs"/>
        </a:defRPr>
      </a:lvl3pPr>
      <a:lvl4pPr marL="2403369" algn="l" defTabSz="1602246" rtl="0" eaLnBrk="1" latinLnBrk="0" hangingPunct="1">
        <a:defRPr sz="3200" kern="1200">
          <a:solidFill>
            <a:schemeClr val="tx1"/>
          </a:solidFill>
          <a:latin typeface="+mn-lt"/>
          <a:ea typeface="+mn-ea"/>
          <a:cs typeface="+mn-cs"/>
        </a:defRPr>
      </a:lvl4pPr>
      <a:lvl5pPr marL="3204492" algn="l" defTabSz="1602246" rtl="0" eaLnBrk="1" latinLnBrk="0" hangingPunct="1">
        <a:defRPr sz="3200" kern="1200">
          <a:solidFill>
            <a:schemeClr val="tx1"/>
          </a:solidFill>
          <a:latin typeface="+mn-lt"/>
          <a:ea typeface="+mn-ea"/>
          <a:cs typeface="+mn-cs"/>
        </a:defRPr>
      </a:lvl5pPr>
      <a:lvl6pPr marL="4005615" algn="l" defTabSz="1602246" rtl="0" eaLnBrk="1" latinLnBrk="0" hangingPunct="1">
        <a:defRPr sz="3200" kern="1200">
          <a:solidFill>
            <a:schemeClr val="tx1"/>
          </a:solidFill>
          <a:latin typeface="+mn-lt"/>
          <a:ea typeface="+mn-ea"/>
          <a:cs typeface="+mn-cs"/>
        </a:defRPr>
      </a:lvl6pPr>
      <a:lvl7pPr marL="4806738" algn="l" defTabSz="1602246" rtl="0" eaLnBrk="1" latinLnBrk="0" hangingPunct="1">
        <a:defRPr sz="3200" kern="1200">
          <a:solidFill>
            <a:schemeClr val="tx1"/>
          </a:solidFill>
          <a:latin typeface="+mn-lt"/>
          <a:ea typeface="+mn-ea"/>
          <a:cs typeface="+mn-cs"/>
        </a:defRPr>
      </a:lvl7pPr>
      <a:lvl8pPr marL="5607862" algn="l" defTabSz="1602246" rtl="0" eaLnBrk="1" latinLnBrk="0" hangingPunct="1">
        <a:defRPr sz="3200" kern="1200">
          <a:solidFill>
            <a:schemeClr val="tx1"/>
          </a:solidFill>
          <a:latin typeface="+mn-lt"/>
          <a:ea typeface="+mn-ea"/>
          <a:cs typeface="+mn-cs"/>
        </a:defRPr>
      </a:lvl8pPr>
      <a:lvl9pPr marL="6408985" algn="l" defTabSz="1602246"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1.png"/><Relationship Id="rId21" Type="http://schemas.openxmlformats.org/officeDocument/2006/relationships/image" Target="../media/image18.png"/><Relationship Id="rId7" Type="http://schemas.openxmlformats.org/officeDocument/2006/relationships/image" Target="../media/image5.png"/><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7.jpeg"/><Relationship Id="rId29"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24" Type="http://schemas.openxmlformats.org/officeDocument/2006/relationships/image" Target="../media/image21.png"/><Relationship Id="rId32" Type="http://schemas.openxmlformats.org/officeDocument/2006/relationships/image" Target="../media/image27.png"/><Relationship Id="rId5" Type="http://schemas.openxmlformats.org/officeDocument/2006/relationships/image" Target="../media/image3.png"/><Relationship Id="rId15" Type="http://schemas.openxmlformats.org/officeDocument/2006/relationships/image" Target="../media/image12.png"/><Relationship Id="rId23" Type="http://schemas.openxmlformats.org/officeDocument/2006/relationships/image" Target="../media/image20.png"/><Relationship Id="rId28" Type="http://schemas.openxmlformats.org/officeDocument/2006/relationships/image" Target="../media/image25.jpeg"/><Relationship Id="rId10" Type="http://schemas.microsoft.com/office/2007/relationships/hdphoto" Target="../media/hdphoto1.wdp"/><Relationship Id="rId19" Type="http://schemas.openxmlformats.org/officeDocument/2006/relationships/image" Target="../media/image16.png"/><Relationship Id="rId31"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1.png"/><Relationship Id="rId22" Type="http://schemas.openxmlformats.org/officeDocument/2006/relationships/image" Target="../media/image19.jpg"/><Relationship Id="rId27" Type="http://schemas.openxmlformats.org/officeDocument/2006/relationships/image" Target="../media/image24.png"/><Relationship Id="rId30"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Rectangle 76"/>
          <p:cNvSpPr/>
          <p:nvPr/>
        </p:nvSpPr>
        <p:spPr bwMode="auto">
          <a:xfrm>
            <a:off x="0" y="5263068"/>
            <a:ext cx="32316877" cy="716806"/>
          </a:xfrm>
          <a:prstGeom prst="rect">
            <a:avLst/>
          </a:prstGeom>
          <a:solidFill>
            <a:schemeClr val="accent6">
              <a:lumMod val="7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Arial" charset="0"/>
            </a:endParaRPr>
          </a:p>
        </p:txBody>
      </p:sp>
      <p:sp>
        <p:nvSpPr>
          <p:cNvPr id="32" name="Rectangle 31"/>
          <p:cNvSpPr/>
          <p:nvPr/>
        </p:nvSpPr>
        <p:spPr bwMode="auto">
          <a:xfrm>
            <a:off x="11616435" y="15725621"/>
            <a:ext cx="20651679" cy="869480"/>
          </a:xfrm>
          <a:prstGeom prst="rect">
            <a:avLst/>
          </a:prstGeom>
          <a:solidFill>
            <a:srgbClr val="0000CC"/>
          </a:solidFill>
          <a:ln w="9525" cap="flat" cmpd="sng" algn="ctr">
            <a:noFill/>
            <a:prstDash val="solid"/>
            <a:round/>
            <a:headEnd type="none" w="med" len="med"/>
            <a:tailEnd type="non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endParaRPr>
          </a:p>
        </p:txBody>
      </p:sp>
      <p:sp>
        <p:nvSpPr>
          <p:cNvPr id="17" name="Rectangle 16"/>
          <p:cNvSpPr/>
          <p:nvPr/>
        </p:nvSpPr>
        <p:spPr bwMode="auto">
          <a:xfrm>
            <a:off x="0" y="-38100"/>
            <a:ext cx="34431514" cy="5156200"/>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endParaRPr>
          </a:p>
        </p:txBody>
      </p:sp>
      <p:sp>
        <p:nvSpPr>
          <p:cNvPr id="13" name="Rectangle 12"/>
          <p:cNvSpPr/>
          <p:nvPr/>
        </p:nvSpPr>
        <p:spPr bwMode="auto">
          <a:xfrm>
            <a:off x="11494171" y="6706846"/>
            <a:ext cx="20937582" cy="26320012"/>
          </a:xfrm>
          <a:prstGeom prst="rect">
            <a:avLst/>
          </a:prstGeom>
          <a:ln w="76200">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rPr>
              <a:t>+</a:t>
            </a:r>
          </a:p>
        </p:txBody>
      </p:sp>
      <p:sp>
        <p:nvSpPr>
          <p:cNvPr id="2052" name="Text Box 542"/>
          <p:cNvSpPr txBox="1">
            <a:spLocks noChangeArrowheads="1"/>
          </p:cNvSpPr>
          <p:nvPr/>
        </p:nvSpPr>
        <p:spPr bwMode="auto">
          <a:xfrm>
            <a:off x="17560836" y="5877200"/>
            <a:ext cx="2026921" cy="531121"/>
          </a:xfrm>
          <a:prstGeom prst="rect">
            <a:avLst/>
          </a:prstGeom>
          <a:noFill/>
          <a:ln w="9525">
            <a:noFill/>
            <a:miter lim="800000"/>
            <a:headEnd/>
            <a:tailEnd/>
          </a:ln>
        </p:spPr>
        <p:txBody>
          <a:bodyPr lIns="160225" tIns="80112" rIns="160225" bIns="80112">
            <a:spAutoFit/>
          </a:bodyPr>
          <a:lstStyle/>
          <a:p>
            <a:pPr>
              <a:spcBef>
                <a:spcPct val="50000"/>
              </a:spcBef>
            </a:pPr>
            <a:endParaRPr lang="en-US" dirty="0">
              <a:solidFill>
                <a:srgbClr val="000099"/>
              </a:solidFill>
            </a:endParaRPr>
          </a:p>
        </p:txBody>
      </p:sp>
      <p:sp>
        <p:nvSpPr>
          <p:cNvPr id="2053" name="Text Box 2139"/>
          <p:cNvSpPr txBox="1">
            <a:spLocks noChangeArrowheads="1"/>
          </p:cNvSpPr>
          <p:nvPr/>
        </p:nvSpPr>
        <p:spPr bwMode="auto">
          <a:xfrm>
            <a:off x="27479899" y="5841276"/>
            <a:ext cx="3481252" cy="531121"/>
          </a:xfrm>
          <a:prstGeom prst="rect">
            <a:avLst/>
          </a:prstGeom>
          <a:noFill/>
          <a:ln w="9525">
            <a:noFill/>
            <a:miter lim="800000"/>
            <a:headEnd/>
            <a:tailEnd/>
          </a:ln>
        </p:spPr>
        <p:txBody>
          <a:bodyPr lIns="160225" tIns="80112" rIns="160225" bIns="80112">
            <a:spAutoFit/>
          </a:bodyPr>
          <a:lstStyle/>
          <a:p>
            <a:pPr>
              <a:spcBef>
                <a:spcPct val="50000"/>
              </a:spcBef>
            </a:pPr>
            <a:endParaRPr lang="en-US" dirty="0"/>
          </a:p>
        </p:txBody>
      </p:sp>
      <p:sp>
        <p:nvSpPr>
          <p:cNvPr id="2055" name="Text Box 561"/>
          <p:cNvSpPr txBox="1">
            <a:spLocks noChangeArrowheads="1"/>
          </p:cNvSpPr>
          <p:nvPr/>
        </p:nvSpPr>
        <p:spPr bwMode="auto">
          <a:xfrm>
            <a:off x="4907281" y="17800321"/>
            <a:ext cx="3698966" cy="531121"/>
          </a:xfrm>
          <a:prstGeom prst="rect">
            <a:avLst/>
          </a:prstGeom>
          <a:noFill/>
          <a:ln w="9525">
            <a:noFill/>
            <a:miter lim="800000"/>
            <a:headEnd/>
            <a:tailEnd/>
          </a:ln>
        </p:spPr>
        <p:txBody>
          <a:bodyPr lIns="160225" tIns="80112" rIns="160225" bIns="80112">
            <a:spAutoFit/>
          </a:bodyPr>
          <a:lstStyle/>
          <a:p>
            <a:pPr algn="ctr">
              <a:spcBef>
                <a:spcPct val="50000"/>
              </a:spcBef>
            </a:pPr>
            <a:endParaRPr lang="en-US" dirty="0">
              <a:solidFill>
                <a:srgbClr val="000099"/>
              </a:solidFill>
            </a:endParaRPr>
          </a:p>
        </p:txBody>
      </p:sp>
      <p:sp>
        <p:nvSpPr>
          <p:cNvPr id="2056" name="Text Box 558"/>
          <p:cNvSpPr txBox="1">
            <a:spLocks noChangeArrowheads="1"/>
          </p:cNvSpPr>
          <p:nvPr/>
        </p:nvSpPr>
        <p:spPr bwMode="auto">
          <a:xfrm>
            <a:off x="914401" y="18750645"/>
            <a:ext cx="8673737" cy="531121"/>
          </a:xfrm>
          <a:prstGeom prst="rect">
            <a:avLst/>
          </a:prstGeom>
          <a:noFill/>
          <a:ln w="9525">
            <a:noFill/>
            <a:miter lim="800000"/>
            <a:headEnd/>
            <a:tailEnd/>
          </a:ln>
        </p:spPr>
        <p:txBody>
          <a:bodyPr lIns="160225" tIns="80112" rIns="160225" bIns="80112">
            <a:spAutoFit/>
          </a:bodyPr>
          <a:lstStyle/>
          <a:p>
            <a:pPr algn="ctr">
              <a:spcBef>
                <a:spcPct val="50000"/>
              </a:spcBef>
            </a:pPr>
            <a:endParaRPr lang="en-US" dirty="0">
              <a:solidFill>
                <a:srgbClr val="000099"/>
              </a:solidFill>
            </a:endParaRPr>
          </a:p>
        </p:txBody>
      </p:sp>
      <p:sp>
        <p:nvSpPr>
          <p:cNvPr id="2059" name="Text Box 11160"/>
          <p:cNvSpPr txBox="1">
            <a:spLocks noChangeArrowheads="1"/>
          </p:cNvSpPr>
          <p:nvPr/>
        </p:nvSpPr>
        <p:spPr bwMode="auto">
          <a:xfrm>
            <a:off x="28429133" y="7986849"/>
            <a:ext cx="323644" cy="377232"/>
          </a:xfrm>
          <a:prstGeom prst="rect">
            <a:avLst/>
          </a:prstGeom>
          <a:noFill/>
          <a:ln w="9525">
            <a:noFill/>
            <a:miter lim="800000"/>
            <a:headEnd/>
            <a:tailEnd/>
          </a:ln>
        </p:spPr>
        <p:txBody>
          <a:bodyPr wrap="none" lIns="160225" tIns="80112" rIns="160225" bIns="80112">
            <a:spAutoFit/>
          </a:bodyPr>
          <a:lstStyle/>
          <a:p>
            <a:endParaRPr lang="en-US" sz="1400" dirty="0"/>
          </a:p>
        </p:txBody>
      </p:sp>
      <p:sp>
        <p:nvSpPr>
          <p:cNvPr id="2064" name="Text Box 11299"/>
          <p:cNvSpPr txBox="1">
            <a:spLocks noChangeArrowheads="1"/>
          </p:cNvSpPr>
          <p:nvPr/>
        </p:nvSpPr>
        <p:spPr bwMode="auto">
          <a:xfrm>
            <a:off x="1075510" y="18538373"/>
            <a:ext cx="323644" cy="531121"/>
          </a:xfrm>
          <a:prstGeom prst="rect">
            <a:avLst/>
          </a:prstGeom>
          <a:noFill/>
          <a:ln w="9525">
            <a:noFill/>
            <a:miter lim="800000"/>
            <a:headEnd/>
            <a:tailEnd/>
          </a:ln>
        </p:spPr>
        <p:txBody>
          <a:bodyPr wrap="none" lIns="160225" tIns="80112" rIns="160225" bIns="80112">
            <a:spAutoFit/>
          </a:bodyPr>
          <a:lstStyle/>
          <a:p>
            <a:endParaRPr lang="en-US" dirty="0"/>
          </a:p>
        </p:txBody>
      </p:sp>
      <p:sp>
        <p:nvSpPr>
          <p:cNvPr id="2065" name="Text Box 11305"/>
          <p:cNvSpPr txBox="1">
            <a:spLocks noChangeArrowheads="1"/>
          </p:cNvSpPr>
          <p:nvPr/>
        </p:nvSpPr>
        <p:spPr bwMode="auto">
          <a:xfrm>
            <a:off x="5585663" y="508662"/>
            <a:ext cx="28845851" cy="4282147"/>
          </a:xfrm>
          <a:prstGeom prst="rect">
            <a:avLst/>
          </a:prstGeom>
          <a:noFill/>
          <a:ln w="9525">
            <a:noFill/>
            <a:miter lim="800000"/>
            <a:headEnd/>
            <a:tailEnd/>
          </a:ln>
        </p:spPr>
        <p:txBody>
          <a:bodyPr wrap="square" lIns="160225" tIns="80112" rIns="160225" bIns="80112">
            <a:spAutoFit/>
          </a:bodyPr>
          <a:lstStyle/>
          <a:p>
            <a:pPr lvl="0" algn="ctr">
              <a:lnSpc>
                <a:spcPct val="85000"/>
              </a:lnSpc>
            </a:pPr>
            <a:r>
              <a:rPr lang="en-US" sz="4400" dirty="0">
                <a:solidFill>
                  <a:srgbClr val="FFFF00"/>
                </a:solidFill>
              </a:rPr>
              <a:t>A </a:t>
            </a:r>
            <a:r>
              <a:rPr lang="en-US" sz="4400" dirty="0" err="1">
                <a:solidFill>
                  <a:srgbClr val="FFFF00"/>
                </a:solidFill>
              </a:rPr>
              <a:t>Socioculturalist</a:t>
            </a:r>
            <a:r>
              <a:rPr lang="en-US" sz="4400" dirty="0">
                <a:solidFill>
                  <a:srgbClr val="FFFF00"/>
                </a:solidFill>
              </a:rPr>
              <a:t> Remakes a Middle School </a:t>
            </a:r>
            <a:r>
              <a:rPr lang="en-US" sz="4400" dirty="0" smtClean="0">
                <a:solidFill>
                  <a:srgbClr val="FFFF00"/>
                </a:solidFill>
              </a:rPr>
              <a:t>Classroom or--</a:t>
            </a:r>
            <a:endParaRPr lang="en-US" sz="4400" dirty="0">
              <a:solidFill>
                <a:srgbClr val="FFFF00"/>
              </a:solidFill>
            </a:endParaRPr>
          </a:p>
          <a:p>
            <a:pPr algn="ctr">
              <a:lnSpc>
                <a:spcPct val="85000"/>
              </a:lnSpc>
            </a:pPr>
            <a:endParaRPr lang="en-US" sz="3600" dirty="0" smtClean="0">
              <a:solidFill>
                <a:srgbClr val="FFFF00"/>
              </a:solidFill>
            </a:endParaRPr>
          </a:p>
          <a:p>
            <a:pPr lvl="0" algn="ctr">
              <a:lnSpc>
                <a:spcPct val="85000"/>
              </a:lnSpc>
            </a:pPr>
            <a:r>
              <a:rPr lang="en-US" sz="9600" dirty="0" smtClean="0">
                <a:solidFill>
                  <a:srgbClr val="FFFF00"/>
                </a:solidFill>
              </a:rPr>
              <a:t>UNPACKING MORE TOOLS FOR  LEARNING</a:t>
            </a:r>
          </a:p>
          <a:p>
            <a:pPr lvl="0" algn="ctr">
              <a:lnSpc>
                <a:spcPct val="85000"/>
              </a:lnSpc>
            </a:pPr>
            <a:endParaRPr lang="en-US" sz="3200" dirty="0">
              <a:solidFill>
                <a:srgbClr val="FFFF00"/>
              </a:solidFill>
            </a:endParaRPr>
          </a:p>
          <a:p>
            <a:pPr algn="ctr">
              <a:lnSpc>
                <a:spcPct val="85000"/>
              </a:lnSpc>
            </a:pPr>
            <a:endParaRPr lang="en-US" sz="100" dirty="0" smtClean="0">
              <a:solidFill>
                <a:srgbClr val="FFFF00"/>
              </a:solidFill>
            </a:endParaRPr>
          </a:p>
          <a:p>
            <a:pPr algn="ctr">
              <a:lnSpc>
                <a:spcPct val="85000"/>
              </a:lnSpc>
            </a:pPr>
            <a:r>
              <a:rPr lang="en-US" sz="4800" dirty="0" smtClean="0">
                <a:solidFill>
                  <a:srgbClr val="FFFF00"/>
                </a:solidFill>
              </a:rPr>
              <a:t>Kathryn Kujawski Brown, UNC-G Doctoral Student </a:t>
            </a:r>
            <a:r>
              <a:rPr lang="en-US" sz="6600" dirty="0" smtClean="0">
                <a:solidFill>
                  <a:srgbClr val="FFFF00"/>
                </a:solidFill>
              </a:rPr>
              <a:t> </a:t>
            </a:r>
            <a:r>
              <a:rPr lang="en-US" sz="6600" baseline="40000" dirty="0" smtClean="0">
                <a:solidFill>
                  <a:srgbClr val="FFFF00"/>
                </a:solidFill>
              </a:rPr>
              <a:t>.</a:t>
            </a:r>
            <a:r>
              <a:rPr lang="en-US" sz="6600" baseline="50000" dirty="0" smtClean="0">
                <a:solidFill>
                  <a:srgbClr val="FFFF00"/>
                </a:solidFill>
              </a:rPr>
              <a:t> </a:t>
            </a:r>
            <a:r>
              <a:rPr lang="en-US" sz="4800" dirty="0" smtClean="0">
                <a:solidFill>
                  <a:srgbClr val="FFFF00"/>
                </a:solidFill>
              </a:rPr>
              <a:t>Colleen Fairbanks, UNCG Advisor</a:t>
            </a:r>
          </a:p>
          <a:p>
            <a:pPr algn="ctr">
              <a:lnSpc>
                <a:spcPct val="85000"/>
              </a:lnSpc>
            </a:pPr>
            <a:endParaRPr lang="en-US" sz="4000" dirty="0" smtClean="0">
              <a:solidFill>
                <a:srgbClr val="660033"/>
              </a:solidFill>
            </a:endParaRPr>
          </a:p>
        </p:txBody>
      </p:sp>
      <p:sp>
        <p:nvSpPr>
          <p:cNvPr id="51" name="TextBox 50"/>
          <p:cNvSpPr txBox="1"/>
          <p:nvPr/>
        </p:nvSpPr>
        <p:spPr>
          <a:xfrm>
            <a:off x="46177200" y="18227397"/>
            <a:ext cx="9372600" cy="531121"/>
          </a:xfrm>
          <a:prstGeom prst="rect">
            <a:avLst/>
          </a:prstGeom>
          <a:noFill/>
        </p:spPr>
        <p:txBody>
          <a:bodyPr wrap="square" lIns="160225" tIns="80112" rIns="160225" bIns="80112">
            <a:spAutoFit/>
          </a:bodyPr>
          <a:lstStyle/>
          <a:p>
            <a:pPr>
              <a:defRPr/>
            </a:pPr>
            <a:r>
              <a:rPr lang="en-US" dirty="0" smtClean="0"/>
              <a:t>.</a:t>
            </a:r>
            <a:endParaRPr lang="en-US" dirty="0"/>
          </a:p>
        </p:txBody>
      </p:sp>
      <p:sp>
        <p:nvSpPr>
          <p:cNvPr id="52" name="Text Box 11327"/>
          <p:cNvSpPr txBox="1">
            <a:spLocks noChangeArrowheads="1"/>
          </p:cNvSpPr>
          <p:nvPr/>
        </p:nvSpPr>
        <p:spPr bwMode="auto">
          <a:xfrm>
            <a:off x="33363812" y="10704468"/>
            <a:ext cx="8686800" cy="531121"/>
          </a:xfrm>
          <a:prstGeom prst="rect">
            <a:avLst/>
          </a:prstGeom>
          <a:solidFill>
            <a:schemeClr val="bg1"/>
          </a:solidFill>
          <a:ln w="9525">
            <a:noFill/>
            <a:miter lim="800000"/>
            <a:headEnd/>
            <a:tailEnd/>
          </a:ln>
          <a:effectLst/>
        </p:spPr>
        <p:txBody>
          <a:bodyPr wrap="square" lIns="160225" tIns="80112" rIns="160225" bIns="80112">
            <a:spAutoFit/>
          </a:bodyPr>
          <a:lstStyle/>
          <a:p>
            <a:pPr>
              <a:spcBef>
                <a:spcPct val="50000"/>
              </a:spcBef>
              <a:defRPr/>
            </a:pPr>
            <a:endParaRPr lang="en-US" b="0" dirty="0">
              <a:solidFill>
                <a:srgbClr val="0000CC"/>
              </a:solidFill>
              <a:effectLst>
                <a:outerShdw blurRad="38100" dist="38100" dir="2700000" algn="tl">
                  <a:srgbClr val="C0C0C0"/>
                </a:outerShdw>
              </a:effectLst>
            </a:endParaRPr>
          </a:p>
        </p:txBody>
      </p:sp>
      <p:pic>
        <p:nvPicPr>
          <p:cNvPr id="53" name="Picture 52"/>
          <p:cNvPicPr>
            <a:picLocks noChangeAspect="1"/>
          </p:cNvPicPr>
          <p:nvPr/>
        </p:nvPicPr>
        <p:blipFill>
          <a:blip r:embed="rId3" cstate="print"/>
          <a:stretch>
            <a:fillRect/>
          </a:stretch>
        </p:blipFill>
        <p:spPr>
          <a:xfrm>
            <a:off x="34431514" y="0"/>
            <a:ext cx="9459686" cy="5156200"/>
          </a:xfrm>
          <a:prstGeom prst="rect">
            <a:avLst/>
          </a:prstGeom>
        </p:spPr>
      </p:pic>
      <p:sp>
        <p:nvSpPr>
          <p:cNvPr id="43" name="Text Box 11327"/>
          <p:cNvSpPr txBox="1">
            <a:spLocks noChangeArrowheads="1"/>
          </p:cNvSpPr>
          <p:nvPr/>
        </p:nvSpPr>
        <p:spPr bwMode="auto">
          <a:xfrm>
            <a:off x="32918400" y="12793100"/>
            <a:ext cx="8229600" cy="531121"/>
          </a:xfrm>
          <a:prstGeom prst="rect">
            <a:avLst/>
          </a:prstGeom>
          <a:solidFill>
            <a:schemeClr val="bg1"/>
          </a:solidFill>
          <a:ln w="9525">
            <a:noFill/>
            <a:miter lim="800000"/>
            <a:headEnd/>
            <a:tailEnd/>
          </a:ln>
          <a:effectLst/>
        </p:spPr>
        <p:txBody>
          <a:bodyPr wrap="square" lIns="160225" tIns="80112" rIns="160225" bIns="80112">
            <a:spAutoFit/>
          </a:bodyPr>
          <a:lstStyle/>
          <a:p>
            <a:pPr>
              <a:spcBef>
                <a:spcPct val="50000"/>
              </a:spcBef>
              <a:defRPr/>
            </a:pPr>
            <a:endParaRPr lang="en-US" b="0" dirty="0">
              <a:solidFill>
                <a:srgbClr val="0000CC"/>
              </a:solidFill>
              <a:effectLst>
                <a:outerShdw blurRad="38100" dist="38100" dir="2700000" algn="tl">
                  <a:srgbClr val="C0C0C0"/>
                </a:outerShdw>
              </a:effectLst>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789775" y="6171185"/>
            <a:ext cx="20307300" cy="553971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35" name="Rectangle 34"/>
          <p:cNvSpPr/>
          <p:nvPr/>
        </p:nvSpPr>
        <p:spPr>
          <a:xfrm>
            <a:off x="11569973" y="15671770"/>
            <a:ext cx="20659108" cy="722015"/>
          </a:xfrm>
          <a:prstGeom prst="rect">
            <a:avLst/>
          </a:prstGeom>
          <a:solidFill>
            <a:srgbClr val="0000CC"/>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4389120" eaLnBrk="1" fontAlgn="auto" latinLnBrk="0" hangingPunct="1">
              <a:lnSpc>
                <a:spcPct val="100000"/>
              </a:lnSpc>
              <a:spcBef>
                <a:spcPts val="0"/>
              </a:spcBef>
              <a:spcAft>
                <a:spcPts val="0"/>
              </a:spcAft>
              <a:buClrTx/>
              <a:buSzTx/>
              <a:buFontTx/>
              <a:buNone/>
              <a:tabLst/>
              <a:defRPr/>
            </a:pPr>
            <a:endParaRPr kumimoji="0" lang="en-US" sz="8600" b="0" i="0" u="none" strike="noStrike" kern="0" cap="none" spc="0" normalizeH="0" baseline="0" noProof="0" dirty="0" smtClean="0">
              <a:ln>
                <a:noFill/>
              </a:ln>
              <a:solidFill>
                <a:prstClr val="white"/>
              </a:solidFill>
              <a:effectLst/>
              <a:uLnTx/>
              <a:uFillTx/>
              <a:latin typeface="Calibri"/>
              <a:ea typeface="+mn-ea"/>
              <a:cs typeface="+mn-cs"/>
            </a:endParaRPr>
          </a:p>
        </p:txBody>
      </p:sp>
      <p:sp>
        <p:nvSpPr>
          <p:cNvPr id="37" name="TextBox 36"/>
          <p:cNvSpPr txBox="1"/>
          <p:nvPr/>
        </p:nvSpPr>
        <p:spPr>
          <a:xfrm>
            <a:off x="11729036" y="13106009"/>
            <a:ext cx="20815027" cy="2308324"/>
          </a:xfrm>
          <a:prstGeom prst="rect">
            <a:avLst/>
          </a:prstGeom>
          <a:noFill/>
        </p:spPr>
        <p:txBody>
          <a:bodyPr wrap="square" rtlCol="0">
            <a:spAutoFit/>
          </a:bodyPr>
          <a:lstStyle/>
          <a:p>
            <a:pPr defTabSz="4389120" eaLnBrk="1" fontAlgn="auto" hangingPunct="1">
              <a:spcBef>
                <a:spcPts val="0"/>
              </a:spcBef>
              <a:spcAft>
                <a:spcPts val="0"/>
              </a:spcAft>
            </a:pPr>
            <a:r>
              <a:rPr lang="en-US" sz="7200" dirty="0" smtClean="0">
                <a:solidFill>
                  <a:prstClr val="black"/>
                </a:solidFill>
                <a:latin typeface="Calibri"/>
                <a:ea typeface="+mn-ea"/>
              </a:rPr>
              <a:t>How can we unpack more tools for learning? </a:t>
            </a:r>
          </a:p>
          <a:p>
            <a:pPr defTabSz="4389120" eaLnBrk="1" fontAlgn="auto" hangingPunct="1">
              <a:spcBef>
                <a:spcPts val="0"/>
              </a:spcBef>
              <a:spcAft>
                <a:spcPts val="0"/>
              </a:spcAft>
            </a:pPr>
            <a:r>
              <a:rPr lang="en-US" sz="7200" dirty="0" smtClean="0">
                <a:solidFill>
                  <a:prstClr val="black"/>
                </a:solidFill>
                <a:latin typeface="Calibri"/>
                <a:ea typeface="+mn-ea"/>
              </a:rPr>
              <a:t>What  do we need to do to help all students succeed?</a:t>
            </a:r>
            <a:endParaRPr lang="en-US" sz="7200" dirty="0">
              <a:solidFill>
                <a:prstClr val="black"/>
              </a:solidFill>
              <a:latin typeface="Calibri"/>
              <a:ea typeface="+mn-ea"/>
            </a:endParaRPr>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9318" y="15699953"/>
            <a:ext cx="3079762" cy="69383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TextBox 35"/>
          <p:cNvSpPr txBox="1"/>
          <p:nvPr/>
        </p:nvSpPr>
        <p:spPr>
          <a:xfrm>
            <a:off x="29161989" y="15671770"/>
            <a:ext cx="3106125" cy="9233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defTabSz="4389120" eaLnBrk="1" fontAlgn="auto" hangingPunct="1">
              <a:spcBef>
                <a:spcPts val="0"/>
              </a:spcBef>
              <a:spcAft>
                <a:spcPts val="0"/>
              </a:spcAft>
            </a:pPr>
            <a:r>
              <a:rPr lang="en-US" sz="5400" dirty="0" smtClean="0">
                <a:solidFill>
                  <a:prstClr val="white"/>
                </a:solidFill>
                <a:latin typeface="Calibri"/>
                <a:ea typeface="+mn-ea"/>
              </a:rPr>
              <a:t>POST</a:t>
            </a:r>
            <a:endParaRPr lang="en-US" sz="5400" dirty="0">
              <a:solidFill>
                <a:prstClr val="white"/>
              </a:solidFill>
              <a:latin typeface="Calibri"/>
              <a:ea typeface="+mn-ea"/>
            </a:endParaRPr>
          </a:p>
        </p:txBody>
      </p:sp>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14294" y="17651407"/>
            <a:ext cx="2864680" cy="3051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234482" y="28270199"/>
            <a:ext cx="3429044" cy="25740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5"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709011" y="28041599"/>
            <a:ext cx="3655278" cy="27438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036" name="Picture 12"/>
          <p:cNvPicPr>
            <a:picLocks noChangeAspect="1" noChangeArrowheads="1"/>
          </p:cNvPicPr>
          <p:nvPr/>
        </p:nvPicPr>
        <p:blipFill>
          <a:blip r:embed="rId9" cstate="print">
            <a:extLst>
              <a:ext uri="{BEBA8EAE-BF5A-486C-A8C5-ECC9F3942E4B}">
                <a14:imgProps xmlns:a14="http://schemas.microsoft.com/office/drawing/2010/main">
                  <a14:imgLayer r:embed="rId10">
                    <a14:imgEffect>
                      <a14:artisticMosiaicBubbles/>
                    </a14:imgEffect>
                  </a14:imgLayer>
                </a14:imgProps>
              </a:ext>
              <a:ext uri="{28A0092B-C50C-407E-A947-70E740481C1C}">
                <a14:useLocalDpi xmlns:a14="http://schemas.microsoft.com/office/drawing/2010/main" val="0"/>
              </a:ext>
            </a:extLst>
          </a:blip>
          <a:srcRect/>
          <a:stretch>
            <a:fillRect/>
          </a:stretch>
        </p:blipFill>
        <p:spPr bwMode="auto">
          <a:xfrm>
            <a:off x="21691070" y="17605176"/>
            <a:ext cx="4130789" cy="30979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5" name="TextBox 4"/>
          <p:cNvSpPr txBox="1"/>
          <p:nvPr/>
        </p:nvSpPr>
        <p:spPr>
          <a:xfrm>
            <a:off x="25663525" y="17562624"/>
            <a:ext cx="6587101" cy="3231654"/>
          </a:xfrm>
          <a:prstGeom prst="rect">
            <a:avLst/>
          </a:prstGeom>
          <a:solidFill>
            <a:schemeClr val="accent3">
              <a:lumMod val="95000"/>
            </a:schemeClr>
          </a:solidFill>
        </p:spPr>
        <p:txBody>
          <a:bodyPr wrap="square" rtlCol="0">
            <a:spAutoFit/>
          </a:bodyPr>
          <a:lstStyle/>
          <a:p>
            <a:endParaRPr lang="en-US" sz="3200" dirty="0" smtClean="0"/>
          </a:p>
          <a:p>
            <a:r>
              <a:rPr lang="en-US" sz="3200" dirty="0" smtClean="0"/>
              <a:t>I have history; It makes me who I am… Will you hear my story?</a:t>
            </a:r>
          </a:p>
          <a:p>
            <a:endParaRPr lang="en-US" sz="3200" dirty="0" smtClean="0"/>
          </a:p>
          <a:p>
            <a:endParaRPr lang="en-US" sz="1200" dirty="0"/>
          </a:p>
          <a:p>
            <a:r>
              <a:rPr lang="en-US" sz="3200" dirty="0" smtClean="0"/>
              <a:t>Teach me more about my people in US History. </a:t>
            </a:r>
            <a:endParaRPr lang="en-US" sz="3200" dirty="0"/>
          </a:p>
        </p:txBody>
      </p:sp>
      <p:sp>
        <p:nvSpPr>
          <p:cNvPr id="55" name="TextBox 54"/>
          <p:cNvSpPr txBox="1"/>
          <p:nvPr/>
        </p:nvSpPr>
        <p:spPr>
          <a:xfrm>
            <a:off x="14949369" y="17702829"/>
            <a:ext cx="6303441" cy="3046988"/>
          </a:xfrm>
          <a:prstGeom prst="rect">
            <a:avLst/>
          </a:prstGeom>
          <a:solidFill>
            <a:schemeClr val="accent3">
              <a:lumMod val="95000"/>
            </a:schemeClr>
          </a:solidFill>
        </p:spPr>
        <p:txBody>
          <a:bodyPr wrap="square" rtlCol="0">
            <a:spAutoFit/>
          </a:bodyPr>
          <a:lstStyle/>
          <a:p>
            <a:r>
              <a:rPr lang="en-US" sz="3200" dirty="0" smtClean="0"/>
              <a:t>When I don’t know English, it helps me if someone connects what I already know  to the new idea. </a:t>
            </a:r>
          </a:p>
          <a:p>
            <a:endParaRPr lang="en-US" sz="3200" dirty="0" smtClean="0"/>
          </a:p>
          <a:p>
            <a:pPr algn="ctr"/>
            <a:r>
              <a:rPr lang="en-US" sz="3200" dirty="0" smtClean="0"/>
              <a:t>Teach me like the best classes.</a:t>
            </a:r>
            <a:endParaRPr lang="en-US" sz="3200" dirty="0"/>
          </a:p>
        </p:txBody>
      </p:sp>
      <p:sp>
        <p:nvSpPr>
          <p:cNvPr id="57" name="TextBox 56"/>
          <p:cNvSpPr txBox="1"/>
          <p:nvPr/>
        </p:nvSpPr>
        <p:spPr>
          <a:xfrm>
            <a:off x="15110514" y="22891159"/>
            <a:ext cx="6276073" cy="2923877"/>
          </a:xfrm>
          <a:prstGeom prst="rect">
            <a:avLst/>
          </a:prstGeom>
          <a:solidFill>
            <a:schemeClr val="accent3">
              <a:lumMod val="95000"/>
            </a:schemeClr>
          </a:solidFill>
          <a:ln>
            <a:noFill/>
          </a:ln>
        </p:spPr>
        <p:txBody>
          <a:bodyPr wrap="square" rtlCol="0">
            <a:spAutoFit/>
          </a:bodyPr>
          <a:lstStyle/>
          <a:p>
            <a:r>
              <a:rPr lang="en-US" sz="3200" dirty="0" smtClean="0"/>
              <a:t>Believe I can do what the best students do. Give me a chance to lead and teach. </a:t>
            </a:r>
          </a:p>
          <a:p>
            <a:endParaRPr lang="en-US" sz="1800" dirty="0" smtClean="0"/>
          </a:p>
          <a:p>
            <a:r>
              <a:rPr lang="en-US" sz="3200" dirty="0" smtClean="0"/>
              <a:t>Will you teach me leadership skills?</a:t>
            </a:r>
            <a:endParaRPr lang="en-US" sz="3200" dirty="0"/>
          </a:p>
        </p:txBody>
      </p:sp>
      <p:sp>
        <p:nvSpPr>
          <p:cNvPr id="59" name="TextBox 58"/>
          <p:cNvSpPr txBox="1"/>
          <p:nvPr/>
        </p:nvSpPr>
        <p:spPr>
          <a:xfrm>
            <a:off x="15427406" y="28032816"/>
            <a:ext cx="5742788" cy="2677656"/>
          </a:xfrm>
          <a:prstGeom prst="rect">
            <a:avLst/>
          </a:prstGeom>
          <a:solidFill>
            <a:schemeClr val="accent3">
              <a:lumMod val="95000"/>
            </a:schemeClr>
          </a:solidFill>
        </p:spPr>
        <p:txBody>
          <a:bodyPr wrap="square" rtlCol="0">
            <a:spAutoFit/>
          </a:bodyPr>
          <a:lstStyle/>
          <a:p>
            <a:r>
              <a:rPr lang="en-US" sz="3200" dirty="0" smtClean="0"/>
              <a:t>Why do I feel forgotten and left out?</a:t>
            </a:r>
            <a:r>
              <a:rPr lang="en-US" sz="3200" dirty="0" smtClean="0">
                <a:solidFill>
                  <a:srgbClr val="000000"/>
                </a:solidFill>
              </a:rPr>
              <a:t> </a:t>
            </a:r>
          </a:p>
          <a:p>
            <a:endParaRPr lang="en-US" sz="4000" dirty="0">
              <a:solidFill>
                <a:srgbClr val="000000"/>
              </a:solidFill>
            </a:endParaRPr>
          </a:p>
          <a:p>
            <a:r>
              <a:rPr lang="en-US" sz="3200" dirty="0" smtClean="0">
                <a:solidFill>
                  <a:srgbClr val="000000"/>
                </a:solidFill>
              </a:rPr>
              <a:t>Teach </a:t>
            </a:r>
            <a:r>
              <a:rPr lang="en-US" sz="3200" dirty="0">
                <a:solidFill>
                  <a:srgbClr val="000000"/>
                </a:solidFill>
              </a:rPr>
              <a:t>me to ask why things are the way they are. </a:t>
            </a:r>
            <a:endParaRPr lang="en-US" sz="3200" dirty="0"/>
          </a:p>
        </p:txBody>
      </p:sp>
      <p:sp>
        <p:nvSpPr>
          <p:cNvPr id="61" name="TextBox 60"/>
          <p:cNvSpPr txBox="1"/>
          <p:nvPr/>
        </p:nvSpPr>
        <p:spPr>
          <a:xfrm>
            <a:off x="25937545" y="28117800"/>
            <a:ext cx="6276073" cy="3046988"/>
          </a:xfrm>
          <a:prstGeom prst="rect">
            <a:avLst/>
          </a:prstGeom>
          <a:solidFill>
            <a:schemeClr val="accent3">
              <a:lumMod val="95000"/>
            </a:schemeClr>
          </a:solidFill>
        </p:spPr>
        <p:txBody>
          <a:bodyPr wrap="square" rtlCol="0">
            <a:spAutoFit/>
          </a:bodyPr>
          <a:lstStyle/>
          <a:p>
            <a:r>
              <a:rPr lang="en-US" sz="3200" dirty="0" smtClean="0"/>
              <a:t>Why do I see unfair things happening all over the world?</a:t>
            </a:r>
          </a:p>
          <a:p>
            <a:endParaRPr lang="en-US" sz="3200" dirty="0" smtClean="0"/>
          </a:p>
          <a:p>
            <a:r>
              <a:rPr lang="en-US" sz="3200" dirty="0" smtClean="0"/>
              <a:t>Teach me how to be just and to help others live their dream, too.</a:t>
            </a:r>
            <a:endParaRPr lang="en-US" sz="3200" dirty="0"/>
          </a:p>
        </p:txBody>
      </p:sp>
      <p:sp>
        <p:nvSpPr>
          <p:cNvPr id="6" name="Rectangle 5"/>
          <p:cNvSpPr/>
          <p:nvPr/>
        </p:nvSpPr>
        <p:spPr>
          <a:xfrm>
            <a:off x="12213421" y="20749817"/>
            <a:ext cx="10721653" cy="769441"/>
          </a:xfrm>
          <a:prstGeom prst="rect">
            <a:avLst/>
          </a:prstGeom>
        </p:spPr>
        <p:txBody>
          <a:bodyPr wrap="none">
            <a:spAutoFit/>
          </a:bodyPr>
          <a:lstStyle/>
          <a:p>
            <a:pPr lvl="0" defTabSz="4389120" eaLnBrk="1" fontAlgn="auto" hangingPunct="1">
              <a:spcBef>
                <a:spcPts val="0"/>
              </a:spcBef>
              <a:spcAft>
                <a:spcPts val="0"/>
              </a:spcAft>
            </a:pPr>
            <a:r>
              <a:rPr lang="en-US" sz="3600" b="0" dirty="0">
                <a:solidFill>
                  <a:prstClr val="black"/>
                </a:solidFill>
                <a:latin typeface="Calibri"/>
                <a:ea typeface="+mn-ea"/>
              </a:rPr>
              <a:t>Like      </a:t>
            </a:r>
            <a:r>
              <a:rPr lang="en-US" sz="4400" b="0" baseline="30000" dirty="0">
                <a:solidFill>
                  <a:prstClr val="black"/>
                </a:solidFill>
                <a:latin typeface="Calibri"/>
                <a:ea typeface="+mn-ea"/>
              </a:rPr>
              <a:t>.</a:t>
            </a:r>
            <a:r>
              <a:rPr lang="en-US" sz="3600" b="0" dirty="0">
                <a:solidFill>
                  <a:prstClr val="black"/>
                </a:solidFill>
                <a:latin typeface="Calibri"/>
                <a:ea typeface="+mn-ea"/>
              </a:rPr>
              <a:t>  </a:t>
            </a:r>
            <a:r>
              <a:rPr lang="en-US" sz="3600" b="0" dirty="0" smtClean="0">
                <a:solidFill>
                  <a:prstClr val="black"/>
                </a:solidFill>
                <a:latin typeface="Calibri"/>
                <a:ea typeface="+mn-ea"/>
              </a:rPr>
              <a:t>47,000,000   </a:t>
            </a:r>
            <a:r>
              <a:rPr lang="en-US" sz="3600" b="0" dirty="0">
                <a:solidFill>
                  <a:prstClr val="black"/>
                </a:solidFill>
                <a:latin typeface="Calibri"/>
                <a:ea typeface="+mn-ea"/>
              </a:rPr>
              <a:t>Comment  </a:t>
            </a:r>
            <a:r>
              <a:rPr lang="en-US" sz="4400" b="0" baseline="30000" dirty="0" smtClean="0">
                <a:solidFill>
                  <a:prstClr val="black"/>
                </a:solidFill>
                <a:latin typeface="Calibri"/>
                <a:ea typeface="+mn-ea"/>
              </a:rPr>
              <a:t>.</a:t>
            </a:r>
            <a:r>
              <a:rPr lang="en-US" sz="3600" b="0" dirty="0" smtClean="0">
                <a:solidFill>
                  <a:prstClr val="black"/>
                </a:solidFill>
                <a:latin typeface="Calibri"/>
                <a:ea typeface="+mn-ea"/>
              </a:rPr>
              <a:t>  Share  </a:t>
            </a:r>
            <a:r>
              <a:rPr lang="en-US" sz="4400" b="0" baseline="30000" dirty="0" smtClean="0">
                <a:solidFill>
                  <a:prstClr val="black"/>
                </a:solidFill>
                <a:latin typeface="Calibri"/>
                <a:ea typeface="+mn-ea"/>
              </a:rPr>
              <a:t>.</a:t>
            </a:r>
            <a:r>
              <a:rPr lang="en-US" sz="4400" b="0" dirty="0" smtClean="0">
                <a:solidFill>
                  <a:prstClr val="black"/>
                </a:solidFill>
                <a:latin typeface="Calibri"/>
                <a:ea typeface="+mn-ea"/>
              </a:rPr>
              <a:t> </a:t>
            </a:r>
            <a:r>
              <a:rPr lang="en-US" sz="3600" b="0" dirty="0" smtClean="0">
                <a:solidFill>
                  <a:prstClr val="black"/>
                </a:solidFill>
                <a:latin typeface="Calibri"/>
                <a:ea typeface="+mn-ea"/>
              </a:rPr>
              <a:t>   </a:t>
            </a:r>
            <a:r>
              <a:rPr lang="en-US" sz="3600" b="0" dirty="0">
                <a:solidFill>
                  <a:prstClr val="black"/>
                </a:solidFill>
                <a:latin typeface="Calibri"/>
                <a:ea typeface="+mn-ea"/>
              </a:rPr>
              <a:t>15 min ago</a:t>
            </a:r>
          </a:p>
        </p:txBody>
      </p:sp>
      <p:pic>
        <p:nvPicPr>
          <p:cNvPr id="1041" name="Picture 1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3130913" y="20753070"/>
            <a:ext cx="725210" cy="634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2063396" y="25935794"/>
            <a:ext cx="10487615" cy="769441"/>
          </a:xfrm>
          <a:prstGeom prst="rect">
            <a:avLst/>
          </a:prstGeom>
        </p:spPr>
        <p:txBody>
          <a:bodyPr wrap="none">
            <a:spAutoFit/>
          </a:bodyPr>
          <a:lstStyle/>
          <a:p>
            <a:pPr lvl="0" defTabSz="4389120" eaLnBrk="1" fontAlgn="auto" hangingPunct="1">
              <a:spcBef>
                <a:spcPts val="0"/>
              </a:spcBef>
              <a:spcAft>
                <a:spcPts val="0"/>
              </a:spcAft>
            </a:pPr>
            <a:r>
              <a:rPr lang="en-US" sz="3600" b="0" dirty="0">
                <a:solidFill>
                  <a:prstClr val="black"/>
                </a:solidFill>
                <a:latin typeface="Calibri"/>
              </a:rPr>
              <a:t>Like      </a:t>
            </a:r>
            <a:r>
              <a:rPr lang="en-US" sz="4400" b="0" baseline="30000" dirty="0">
                <a:solidFill>
                  <a:prstClr val="black"/>
                </a:solidFill>
                <a:latin typeface="Calibri"/>
              </a:rPr>
              <a:t>.</a:t>
            </a:r>
            <a:r>
              <a:rPr lang="en-US" sz="3600" b="0" dirty="0">
                <a:solidFill>
                  <a:prstClr val="black"/>
                </a:solidFill>
                <a:latin typeface="Calibri"/>
              </a:rPr>
              <a:t>   </a:t>
            </a:r>
            <a:r>
              <a:rPr lang="en-US" sz="3600" b="0" dirty="0" smtClean="0">
                <a:solidFill>
                  <a:prstClr val="black"/>
                </a:solidFill>
                <a:latin typeface="Calibri"/>
              </a:rPr>
              <a:t>42,000,000  </a:t>
            </a:r>
            <a:r>
              <a:rPr lang="en-US" sz="3600" b="0" dirty="0">
                <a:solidFill>
                  <a:prstClr val="black"/>
                </a:solidFill>
                <a:latin typeface="Calibri"/>
              </a:rPr>
              <a:t>Comment  </a:t>
            </a:r>
            <a:r>
              <a:rPr lang="en-US" sz="3600" b="0" dirty="0" smtClean="0">
                <a:solidFill>
                  <a:prstClr val="black"/>
                </a:solidFill>
                <a:latin typeface="Calibri"/>
              </a:rPr>
              <a:t> </a:t>
            </a:r>
            <a:r>
              <a:rPr lang="en-US" sz="4400" b="0" baseline="30000" dirty="0">
                <a:solidFill>
                  <a:prstClr val="black"/>
                </a:solidFill>
                <a:latin typeface="Calibri"/>
              </a:rPr>
              <a:t>.</a:t>
            </a:r>
            <a:r>
              <a:rPr lang="en-US" sz="3600" b="0" dirty="0">
                <a:solidFill>
                  <a:prstClr val="black"/>
                </a:solidFill>
                <a:latin typeface="Calibri"/>
              </a:rPr>
              <a:t> </a:t>
            </a:r>
            <a:r>
              <a:rPr lang="en-US" sz="3600" b="0" dirty="0" smtClean="0">
                <a:solidFill>
                  <a:prstClr val="black"/>
                </a:solidFill>
                <a:latin typeface="Calibri"/>
              </a:rPr>
              <a:t> </a:t>
            </a:r>
            <a:r>
              <a:rPr lang="en-US" sz="3600" b="0" dirty="0">
                <a:solidFill>
                  <a:prstClr val="black"/>
                </a:solidFill>
                <a:latin typeface="Calibri"/>
              </a:rPr>
              <a:t>Share  </a:t>
            </a:r>
            <a:r>
              <a:rPr lang="en-US" sz="3600" b="0" dirty="0" smtClean="0">
                <a:solidFill>
                  <a:prstClr val="black"/>
                </a:solidFill>
                <a:latin typeface="Calibri"/>
              </a:rPr>
              <a:t> </a:t>
            </a:r>
            <a:r>
              <a:rPr lang="en-US" sz="4400" b="0" baseline="30000" dirty="0">
                <a:solidFill>
                  <a:prstClr val="black"/>
                </a:solidFill>
                <a:latin typeface="Calibri"/>
              </a:rPr>
              <a:t>.</a:t>
            </a:r>
            <a:r>
              <a:rPr lang="en-US" sz="4400" b="0" dirty="0">
                <a:solidFill>
                  <a:prstClr val="black"/>
                </a:solidFill>
                <a:latin typeface="Calibri"/>
              </a:rPr>
              <a:t> </a:t>
            </a:r>
            <a:r>
              <a:rPr lang="en-US" sz="3600" b="0" dirty="0" smtClean="0">
                <a:solidFill>
                  <a:prstClr val="black"/>
                </a:solidFill>
                <a:latin typeface="Calibri"/>
              </a:rPr>
              <a:t> </a:t>
            </a:r>
            <a:r>
              <a:rPr lang="en-US" sz="3600" b="0" dirty="0">
                <a:solidFill>
                  <a:prstClr val="black"/>
                </a:solidFill>
                <a:latin typeface="Calibri"/>
              </a:rPr>
              <a:t>2</a:t>
            </a:r>
            <a:r>
              <a:rPr lang="en-US" sz="3600" b="0" dirty="0" smtClean="0">
                <a:solidFill>
                  <a:prstClr val="black"/>
                </a:solidFill>
                <a:latin typeface="Calibri"/>
              </a:rPr>
              <a:t>5 </a:t>
            </a:r>
            <a:r>
              <a:rPr lang="en-US" sz="3600" b="0" dirty="0">
                <a:solidFill>
                  <a:prstClr val="black"/>
                </a:solidFill>
                <a:latin typeface="Calibri"/>
              </a:rPr>
              <a:t>min ago</a:t>
            </a:r>
          </a:p>
        </p:txBody>
      </p:sp>
      <p:sp>
        <p:nvSpPr>
          <p:cNvPr id="10" name="Rectangle 9"/>
          <p:cNvSpPr/>
          <p:nvPr/>
        </p:nvSpPr>
        <p:spPr>
          <a:xfrm>
            <a:off x="12037434" y="31089600"/>
            <a:ext cx="10825849" cy="769441"/>
          </a:xfrm>
          <a:prstGeom prst="rect">
            <a:avLst/>
          </a:prstGeom>
        </p:spPr>
        <p:txBody>
          <a:bodyPr wrap="none">
            <a:spAutoFit/>
          </a:bodyPr>
          <a:lstStyle/>
          <a:p>
            <a:pPr lvl="0" defTabSz="4389120" eaLnBrk="1" fontAlgn="auto" hangingPunct="1">
              <a:spcBef>
                <a:spcPts val="0"/>
              </a:spcBef>
              <a:spcAft>
                <a:spcPts val="0"/>
              </a:spcAft>
            </a:pPr>
            <a:r>
              <a:rPr lang="en-US" sz="3600" b="0" dirty="0">
                <a:solidFill>
                  <a:prstClr val="black"/>
                </a:solidFill>
                <a:latin typeface="Calibri"/>
              </a:rPr>
              <a:t>Like      </a:t>
            </a:r>
            <a:r>
              <a:rPr lang="en-US" sz="4400" b="0" baseline="30000" dirty="0">
                <a:solidFill>
                  <a:prstClr val="black"/>
                </a:solidFill>
                <a:latin typeface="Calibri"/>
              </a:rPr>
              <a:t>.</a:t>
            </a:r>
            <a:r>
              <a:rPr lang="en-US" sz="3600" b="0" dirty="0">
                <a:solidFill>
                  <a:prstClr val="black"/>
                </a:solidFill>
                <a:latin typeface="Calibri"/>
              </a:rPr>
              <a:t>    </a:t>
            </a:r>
            <a:r>
              <a:rPr lang="en-US" sz="3600" b="0" dirty="0" smtClean="0">
                <a:solidFill>
                  <a:prstClr val="black"/>
                </a:solidFill>
                <a:latin typeface="Calibri"/>
              </a:rPr>
              <a:t>23,900,000 </a:t>
            </a:r>
            <a:r>
              <a:rPr lang="en-US" sz="3600" b="0" dirty="0">
                <a:solidFill>
                  <a:prstClr val="black"/>
                </a:solidFill>
                <a:latin typeface="Calibri"/>
              </a:rPr>
              <a:t>Comment  </a:t>
            </a:r>
            <a:r>
              <a:rPr lang="en-US" sz="4400" b="0" baseline="30000" dirty="0" smtClean="0">
                <a:solidFill>
                  <a:prstClr val="black"/>
                </a:solidFill>
                <a:latin typeface="Calibri"/>
              </a:rPr>
              <a:t>.</a:t>
            </a:r>
            <a:r>
              <a:rPr lang="en-US" sz="3600" b="0" dirty="0" smtClean="0">
                <a:solidFill>
                  <a:prstClr val="black"/>
                </a:solidFill>
                <a:latin typeface="Calibri"/>
              </a:rPr>
              <a:t>   Share  </a:t>
            </a:r>
            <a:r>
              <a:rPr lang="en-US" sz="4400" b="0" baseline="30000" dirty="0" smtClean="0">
                <a:solidFill>
                  <a:prstClr val="black"/>
                </a:solidFill>
                <a:latin typeface="Calibri"/>
              </a:rPr>
              <a:t>.</a:t>
            </a:r>
            <a:r>
              <a:rPr lang="en-US" sz="4400" b="0" dirty="0" smtClean="0">
                <a:solidFill>
                  <a:prstClr val="black"/>
                </a:solidFill>
                <a:latin typeface="Calibri"/>
              </a:rPr>
              <a:t> </a:t>
            </a:r>
            <a:r>
              <a:rPr lang="en-US" sz="3600" b="0" dirty="0" smtClean="0">
                <a:solidFill>
                  <a:prstClr val="black"/>
                </a:solidFill>
                <a:latin typeface="Calibri"/>
              </a:rPr>
              <a:t>   28 </a:t>
            </a:r>
            <a:r>
              <a:rPr lang="en-US" sz="3600" b="0" dirty="0">
                <a:solidFill>
                  <a:prstClr val="black"/>
                </a:solidFill>
                <a:latin typeface="Calibri"/>
              </a:rPr>
              <a:t>min ago</a:t>
            </a:r>
          </a:p>
        </p:txBody>
      </p:sp>
      <p:sp>
        <p:nvSpPr>
          <p:cNvPr id="11" name="Rectangle 10"/>
          <p:cNvSpPr/>
          <p:nvPr/>
        </p:nvSpPr>
        <p:spPr>
          <a:xfrm>
            <a:off x="22544142" y="20902602"/>
            <a:ext cx="9540240" cy="769441"/>
          </a:xfrm>
          <a:prstGeom prst="rect">
            <a:avLst/>
          </a:prstGeom>
        </p:spPr>
        <p:txBody>
          <a:bodyPr wrap="none">
            <a:spAutoFit/>
          </a:bodyPr>
          <a:lstStyle/>
          <a:p>
            <a:pPr lvl="0" defTabSz="4389120" eaLnBrk="1" fontAlgn="auto" hangingPunct="1">
              <a:spcBef>
                <a:spcPts val="0"/>
              </a:spcBef>
              <a:spcAft>
                <a:spcPts val="0"/>
              </a:spcAft>
            </a:pPr>
            <a:r>
              <a:rPr lang="en-US" sz="3600" b="0" dirty="0">
                <a:solidFill>
                  <a:prstClr val="black"/>
                </a:solidFill>
                <a:latin typeface="Calibri"/>
              </a:rPr>
              <a:t>Like      </a:t>
            </a:r>
            <a:r>
              <a:rPr lang="en-US" sz="4400" b="0" baseline="30000" dirty="0">
                <a:solidFill>
                  <a:prstClr val="black"/>
                </a:solidFill>
                <a:latin typeface="Calibri"/>
              </a:rPr>
              <a:t>.</a:t>
            </a:r>
            <a:r>
              <a:rPr lang="en-US" sz="3600" b="0" dirty="0">
                <a:solidFill>
                  <a:prstClr val="black"/>
                </a:solidFill>
                <a:latin typeface="Calibri"/>
              </a:rPr>
              <a:t>    </a:t>
            </a:r>
            <a:r>
              <a:rPr lang="en-US" sz="3600" b="0" dirty="0" smtClean="0">
                <a:solidFill>
                  <a:prstClr val="black"/>
                </a:solidFill>
                <a:latin typeface="Calibri"/>
              </a:rPr>
              <a:t>3,486 </a:t>
            </a:r>
            <a:r>
              <a:rPr lang="en-US" sz="3600" b="0" dirty="0">
                <a:solidFill>
                  <a:prstClr val="black"/>
                </a:solidFill>
                <a:latin typeface="Calibri"/>
              </a:rPr>
              <a:t>Comment  </a:t>
            </a:r>
            <a:r>
              <a:rPr lang="en-US" sz="4400" b="0" baseline="30000" dirty="0" smtClean="0">
                <a:solidFill>
                  <a:prstClr val="black"/>
                </a:solidFill>
                <a:latin typeface="Calibri"/>
              </a:rPr>
              <a:t>.</a:t>
            </a:r>
            <a:r>
              <a:rPr lang="en-US" sz="3600" b="0" dirty="0" smtClean="0">
                <a:solidFill>
                  <a:prstClr val="black"/>
                </a:solidFill>
                <a:latin typeface="Calibri"/>
              </a:rPr>
              <a:t> Share    </a:t>
            </a:r>
            <a:r>
              <a:rPr lang="en-US" sz="4400" b="0" baseline="30000" dirty="0">
                <a:solidFill>
                  <a:prstClr val="black"/>
                </a:solidFill>
                <a:latin typeface="Calibri"/>
              </a:rPr>
              <a:t>.</a:t>
            </a:r>
            <a:r>
              <a:rPr lang="en-US" sz="4400" b="0" dirty="0">
                <a:solidFill>
                  <a:prstClr val="black"/>
                </a:solidFill>
                <a:latin typeface="Calibri"/>
              </a:rPr>
              <a:t> </a:t>
            </a:r>
            <a:r>
              <a:rPr lang="en-US" sz="3600" b="0" dirty="0">
                <a:solidFill>
                  <a:prstClr val="black"/>
                </a:solidFill>
                <a:latin typeface="Calibri"/>
              </a:rPr>
              <a:t>   </a:t>
            </a:r>
            <a:r>
              <a:rPr lang="en-US" sz="3600" b="0" dirty="0" smtClean="0">
                <a:solidFill>
                  <a:prstClr val="black"/>
                </a:solidFill>
                <a:latin typeface="Calibri"/>
              </a:rPr>
              <a:t>37 </a:t>
            </a:r>
            <a:r>
              <a:rPr lang="en-US" sz="3600" b="0" dirty="0">
                <a:solidFill>
                  <a:prstClr val="black"/>
                </a:solidFill>
                <a:latin typeface="Calibri"/>
              </a:rPr>
              <a:t>min ago</a:t>
            </a:r>
          </a:p>
        </p:txBody>
      </p:sp>
      <p:sp>
        <p:nvSpPr>
          <p:cNvPr id="12" name="Rectangle 11"/>
          <p:cNvSpPr/>
          <p:nvPr/>
        </p:nvSpPr>
        <p:spPr>
          <a:xfrm>
            <a:off x="22824058" y="30953572"/>
            <a:ext cx="9500165" cy="646331"/>
          </a:xfrm>
          <a:prstGeom prst="rect">
            <a:avLst/>
          </a:prstGeom>
        </p:spPr>
        <p:txBody>
          <a:bodyPr wrap="none">
            <a:spAutoFit/>
          </a:bodyPr>
          <a:lstStyle/>
          <a:p>
            <a:pPr lvl="0" defTabSz="4389120" eaLnBrk="1" fontAlgn="auto" hangingPunct="1">
              <a:spcBef>
                <a:spcPts val="0"/>
              </a:spcBef>
              <a:spcAft>
                <a:spcPts val="0"/>
              </a:spcAft>
            </a:pPr>
            <a:r>
              <a:rPr lang="en-US" sz="3600" b="0" dirty="0">
                <a:solidFill>
                  <a:prstClr val="black"/>
                </a:solidFill>
                <a:latin typeface="Calibri"/>
              </a:rPr>
              <a:t>Like      </a:t>
            </a:r>
            <a:r>
              <a:rPr lang="en-US" sz="4400" b="0" baseline="30000" dirty="0">
                <a:solidFill>
                  <a:prstClr val="black"/>
                </a:solidFill>
                <a:latin typeface="Calibri"/>
              </a:rPr>
              <a:t>.</a:t>
            </a:r>
            <a:r>
              <a:rPr lang="en-US" sz="3600" b="0" dirty="0">
                <a:solidFill>
                  <a:prstClr val="black"/>
                </a:solidFill>
                <a:latin typeface="Calibri"/>
              </a:rPr>
              <a:t>   </a:t>
            </a:r>
            <a:r>
              <a:rPr lang="en-US" sz="3600" b="0" dirty="0" smtClean="0">
                <a:solidFill>
                  <a:prstClr val="black"/>
                </a:solidFill>
                <a:latin typeface="Calibri"/>
              </a:rPr>
              <a:t>1,000,000  </a:t>
            </a:r>
            <a:r>
              <a:rPr lang="en-US" sz="3600" b="0" dirty="0">
                <a:solidFill>
                  <a:prstClr val="black"/>
                </a:solidFill>
                <a:latin typeface="Calibri"/>
              </a:rPr>
              <a:t>Comment </a:t>
            </a:r>
            <a:r>
              <a:rPr lang="en-US" sz="4400" b="0" baseline="30000" dirty="0" smtClean="0">
                <a:solidFill>
                  <a:prstClr val="black"/>
                </a:solidFill>
                <a:latin typeface="Calibri"/>
              </a:rPr>
              <a:t>.</a:t>
            </a:r>
            <a:r>
              <a:rPr lang="en-US" sz="3600" b="0" dirty="0" smtClean="0">
                <a:solidFill>
                  <a:prstClr val="black"/>
                </a:solidFill>
                <a:latin typeface="Calibri"/>
              </a:rPr>
              <a:t> Share </a:t>
            </a:r>
            <a:r>
              <a:rPr lang="en-US" sz="4400" b="0" baseline="30000" dirty="0" smtClean="0">
                <a:solidFill>
                  <a:prstClr val="black"/>
                </a:solidFill>
                <a:latin typeface="Calibri"/>
              </a:rPr>
              <a:t>.</a:t>
            </a:r>
            <a:r>
              <a:rPr lang="en-US" sz="3600" b="0" dirty="0" smtClean="0">
                <a:solidFill>
                  <a:prstClr val="black"/>
                </a:solidFill>
                <a:latin typeface="Calibri"/>
              </a:rPr>
              <a:t>48 </a:t>
            </a:r>
            <a:r>
              <a:rPr lang="en-US" sz="3600" b="0" dirty="0">
                <a:solidFill>
                  <a:prstClr val="black"/>
                </a:solidFill>
                <a:latin typeface="Calibri"/>
              </a:rPr>
              <a:t>min ago</a:t>
            </a:r>
          </a:p>
        </p:txBody>
      </p:sp>
      <p:pic>
        <p:nvPicPr>
          <p:cNvPr id="1043" name="Picture 1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166769" y="26003807"/>
            <a:ext cx="7254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 name="Picture 2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3130913" y="31089600"/>
            <a:ext cx="7254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5" name="Picture 2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622000" y="20902602"/>
            <a:ext cx="7254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6" name="Picture 2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964898" y="31021585"/>
            <a:ext cx="725487"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0" name="Picture 2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213421" y="21672043"/>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2" name="Picture 2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544142" y="21536015"/>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5" name="Picture 2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13421" y="26877375"/>
            <a:ext cx="7620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 name="Picture 3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925142" y="31859041"/>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8" name="Picture 3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210265" y="31859041"/>
            <a:ext cx="76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62" name="Picture 3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3421215" y="26877375"/>
            <a:ext cx="626920" cy="624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4" name="Picture 40"/>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150369" y="31817016"/>
            <a:ext cx="1002388" cy="989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18"/>
          <p:cNvSpPr/>
          <p:nvPr/>
        </p:nvSpPr>
        <p:spPr bwMode="auto">
          <a:xfrm>
            <a:off x="11412943" y="5991499"/>
            <a:ext cx="157029" cy="26926901"/>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endParaRPr>
          </a:p>
        </p:txBody>
      </p:sp>
      <p:graphicFrame>
        <p:nvGraphicFramePr>
          <p:cNvPr id="22" name="Table 21"/>
          <p:cNvGraphicFramePr>
            <a:graphicFrameLocks noGrp="1"/>
          </p:cNvGraphicFramePr>
          <p:nvPr>
            <p:extLst>
              <p:ext uri="{D42A27DB-BD31-4B8C-83A1-F6EECF244321}">
                <p14:modId xmlns:p14="http://schemas.microsoft.com/office/powerpoint/2010/main" val="3335887714"/>
              </p:ext>
            </p:extLst>
          </p:nvPr>
        </p:nvGraphicFramePr>
        <p:xfrm>
          <a:off x="-10722" y="6019800"/>
          <a:ext cx="11135922" cy="27238897"/>
        </p:xfrm>
        <a:graphic>
          <a:graphicData uri="http://schemas.openxmlformats.org/drawingml/2006/table">
            <a:tbl>
              <a:tblPr firstRow="1" bandRow="1">
                <a:tableStyleId>{5C22544A-7EE6-4342-B048-85BDC9FD1C3A}</a:tableStyleId>
              </a:tblPr>
              <a:tblGrid>
                <a:gridCol w="11135922"/>
              </a:tblGrid>
              <a:tr h="1873462">
                <a:tc>
                  <a:txBody>
                    <a:bodyPr/>
                    <a:lstStyle/>
                    <a:p>
                      <a:pPr algn="ctr"/>
                      <a:r>
                        <a:rPr lang="en-US" sz="8000" dirty="0" smtClean="0">
                          <a:ln>
                            <a:solidFill>
                              <a:schemeClr val="accent4">
                                <a:lumMod val="95000"/>
                                <a:lumOff val="5000"/>
                              </a:schemeClr>
                            </a:solidFill>
                          </a:ln>
                          <a:solidFill>
                            <a:schemeClr val="tx1"/>
                          </a:solidFill>
                          <a:latin typeface="Trebuchet MS" pitchFamily="34" charset="0"/>
                        </a:rPr>
                        <a:t>INTRODUCTION</a:t>
                      </a:r>
                      <a:endParaRPr lang="en-US" sz="8000" dirty="0">
                        <a:ln>
                          <a:solidFill>
                            <a:schemeClr val="accent4">
                              <a:lumMod val="95000"/>
                              <a:lumOff val="5000"/>
                            </a:schemeClr>
                          </a:solidFill>
                        </a:ln>
                        <a:solidFill>
                          <a:schemeClr val="tx1"/>
                        </a:solidFill>
                        <a:latin typeface="Trebuchet MS" pitchFamily="34" charset="0"/>
                      </a:endParaRPr>
                    </a:p>
                  </a:txBody>
                  <a:tcPr/>
                </a:tc>
              </a:tr>
              <a:tr h="8198939">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	</a:t>
                      </a: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       Schools shape children to do great things and connect people to future dreams. So, schools today create leaders for tomorrow who have big jobs to do.</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	Some of these career choices may bring peace to other nations, feed the hungry, give shelter to the homeless and cure diseases we don’t know about today.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       So schools today serve many diverse people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--they build learning  communities to learn more about one another and other people</a:t>
                      </a:r>
                      <a:r>
                        <a:rPr kumimoji="0" lang="en-US" sz="32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3200" dirty="0"/>
                    </a:p>
                  </a:txBody>
                  <a:tcPr/>
                </a:tc>
              </a:tr>
              <a:tr h="2244084">
                <a:tc>
                  <a:txBody>
                    <a:bodyPr/>
                    <a:lstStyle/>
                    <a:p>
                      <a:endParaRPr lang="en-US" sz="2800" b="1" dirty="0" smtClean="0"/>
                    </a:p>
                    <a:p>
                      <a:pPr algn="ctr"/>
                      <a:r>
                        <a:rPr lang="en-US" sz="8000" b="1" dirty="0" smtClean="0">
                          <a:ln>
                            <a:solidFill>
                              <a:schemeClr val="accent4">
                                <a:lumMod val="95000"/>
                                <a:lumOff val="5000"/>
                              </a:schemeClr>
                            </a:solidFill>
                          </a:ln>
                          <a:latin typeface="Trebuchet MS" pitchFamily="34" charset="0"/>
                        </a:rPr>
                        <a:t>HYPOTHESIS</a:t>
                      </a:r>
                    </a:p>
                    <a:p>
                      <a:pPr algn="ctr"/>
                      <a:endParaRPr lang="en-US" sz="1600" b="1" dirty="0">
                        <a:ln>
                          <a:solidFill>
                            <a:schemeClr val="bg1"/>
                          </a:solidFill>
                        </a:ln>
                      </a:endParaRPr>
                    </a:p>
                  </a:txBody>
                  <a:tcPr>
                    <a:solidFill>
                      <a:schemeClr val="accent1">
                        <a:lumMod val="60000"/>
                        <a:lumOff val="40000"/>
                      </a:schemeClr>
                    </a:solidFill>
                  </a:tcPr>
                </a:tc>
              </a:tr>
              <a:tr h="6108361">
                <a:tc>
                  <a:txBody>
                    <a:bodyPr/>
                    <a:lstStyle/>
                    <a:p>
                      <a:pPr marL="0" marR="0" lvl="0" indent="400562" algn="just" defTabSz="914400" rtl="0" eaLnBrk="0" fontAlgn="base" latinLnBrk="0" hangingPunct="0">
                        <a:lnSpc>
                          <a:spcPct val="85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a:t>
                      </a:r>
                    </a:p>
                    <a:p>
                      <a:pPr marL="0" marR="0" lvl="0" indent="400562" algn="just" defTabSz="914400" rtl="0" eaLnBrk="0" fontAlgn="base" latinLnBrk="0" hangingPunct="0">
                        <a:lnSpc>
                          <a:spcPct val="85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How can everyone find a way to share their experiences? How can everyone make learning more interesting in the classroom?</a:t>
                      </a:r>
                    </a:p>
                    <a:p>
                      <a:pPr marL="0" marR="0" lvl="0" indent="400562" algn="just" defTabSz="914400" rtl="0" eaLnBrk="0" fontAlgn="base" latinLnBrk="0" hangingPunct="0">
                        <a:lnSpc>
                          <a:spcPct val="85000"/>
                        </a:lnSpc>
                        <a:spcBef>
                          <a:spcPct val="0"/>
                        </a:spcBef>
                        <a:spcAft>
                          <a:spcPct val="0"/>
                        </a:spcAft>
                        <a:buClrTx/>
                        <a:buSzTx/>
                        <a:buFontTx/>
                        <a:buNone/>
                        <a:tabLst/>
                        <a:defRPr/>
                      </a:pPr>
                      <a:endPar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endParaRPr>
                    </a:p>
                    <a:p>
                      <a:pPr marL="0" marR="0" lvl="0" indent="400562" algn="just" defTabSz="914400" rtl="0" eaLnBrk="0" fontAlgn="base" latinLnBrk="0" hangingPunct="0">
                        <a:lnSpc>
                          <a:spcPct val="85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I predict—</a:t>
                      </a:r>
                    </a:p>
                    <a:p>
                      <a:pPr marL="0" marR="0" lvl="0" indent="400562" algn="just" defTabSz="914400" rtl="0" eaLnBrk="0" fontAlgn="base" latinLnBrk="0" hangingPunct="0">
                        <a:lnSpc>
                          <a:spcPct val="85000"/>
                        </a:lnSpc>
                        <a:spcBef>
                          <a:spcPct val="0"/>
                        </a:spcBef>
                        <a:spcAft>
                          <a:spcPct val="0"/>
                        </a:spcAft>
                        <a:buClrTx/>
                        <a:buSzTx/>
                        <a:buFontTx/>
                        <a:buNone/>
                        <a:tabLst/>
                        <a:defRPr/>
                      </a:pPr>
                      <a:endPar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endParaRPr>
                    </a:p>
                    <a:p>
                      <a:pPr marL="0" marR="0" lvl="0" indent="400562" algn="just" defTabSz="914400" rtl="0" eaLnBrk="0" fontAlgn="base" latinLnBrk="0" hangingPunct="0">
                        <a:lnSpc>
                          <a:spcPct val="85000"/>
                        </a:lnSpc>
                        <a:spcBef>
                          <a:spcPct val="0"/>
                        </a:spcBef>
                        <a:spcAft>
                          <a:spcPct val="0"/>
                        </a:spcAft>
                        <a:buClrTx/>
                        <a:buSzTx/>
                        <a:buFontTx/>
                        <a:buNone/>
                        <a:tabLst/>
                        <a:defRPr/>
                      </a:pPr>
                      <a:r>
                        <a:rPr kumimoji="0" lang="en-US" sz="3600" b="1" i="1"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IF </a:t>
                      </a: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everyone shared what they know about something,</a:t>
                      </a:r>
                    </a:p>
                    <a:p>
                      <a:pPr marL="0" marR="0" lvl="0" indent="400562" algn="just" defTabSz="914400" rtl="0" eaLnBrk="0" fontAlgn="base" latinLnBrk="0" hangingPunct="0">
                        <a:lnSpc>
                          <a:spcPct val="85000"/>
                        </a:lnSpc>
                        <a:spcBef>
                          <a:spcPct val="0"/>
                        </a:spcBef>
                        <a:spcAft>
                          <a:spcPct val="0"/>
                        </a:spcAft>
                        <a:buClrTx/>
                        <a:buSzTx/>
                        <a:buFontTx/>
                        <a:buNone/>
                        <a:tabLst/>
                        <a:defRPr/>
                      </a:pPr>
                      <a:r>
                        <a:rPr kumimoji="0" lang="en-US" sz="3600" b="1" i="1"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THEN</a:t>
                      </a: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 teachers and students might be able  to create better ways of understanding things—like school, each other, and the world</a:t>
                      </a:r>
                      <a:r>
                        <a:rPr kumimoji="0" lang="en-US" sz="3600" b="1" i="0" u="none" strike="noStrike" kern="1200" cap="none" spc="0" normalizeH="0" baseline="0" noProof="0" dirty="0" smtClean="0">
                          <a:ln>
                            <a:noFill/>
                          </a:ln>
                          <a:solidFill>
                            <a:srgbClr val="000000"/>
                          </a:solidFill>
                          <a:effectLst>
                            <a:outerShdw blurRad="38100" dist="38100" dir="2700000" algn="tl">
                              <a:srgbClr val="C0C0C0"/>
                            </a:outerShdw>
                          </a:effectLst>
                          <a:uLnTx/>
                          <a:uFillTx/>
                          <a:latin typeface="Trebuchet MS" pitchFamily="34" charset="0"/>
                          <a:ea typeface="ＭＳ Ｐゴシック" charset="-128"/>
                          <a:cs typeface="+mn-cs"/>
                        </a:rPr>
                        <a:t>.</a:t>
                      </a:r>
                    </a:p>
                    <a:p>
                      <a:pPr marL="0" marR="0" lvl="0" indent="400562" algn="just" defTabSz="914400" rtl="0" eaLnBrk="0" fontAlgn="base" latinLnBrk="0" hangingPunct="0">
                        <a:lnSpc>
                          <a:spcPct val="85000"/>
                        </a:lnSpc>
                        <a:spcBef>
                          <a:spcPct val="0"/>
                        </a:spcBef>
                        <a:spcAft>
                          <a:spcPct val="0"/>
                        </a:spcAft>
                        <a:buClrTx/>
                        <a:buSzTx/>
                        <a:buFontTx/>
                        <a:buNone/>
                        <a:tabLst/>
                        <a:defRPr/>
                      </a:pPr>
                      <a:endParaRPr lang="en-US" sz="3600" dirty="0">
                        <a:latin typeface="Trebuchet MS" pitchFamily="34" charset="0"/>
                      </a:endParaRPr>
                    </a:p>
                  </a:txBody>
                  <a:tcPr/>
                </a:tc>
              </a:tr>
              <a:tr h="2127703">
                <a:tc>
                  <a:txBody>
                    <a:bodyPr/>
                    <a:lstStyle/>
                    <a:p>
                      <a:pPr algn="ctr"/>
                      <a:endParaRPr lang="en-US" sz="2400" b="1" dirty="0" smtClean="0">
                        <a:ln>
                          <a:solidFill>
                            <a:schemeClr val="bg1"/>
                          </a:solidFill>
                        </a:ln>
                      </a:endParaRPr>
                    </a:p>
                    <a:p>
                      <a:pPr algn="ctr"/>
                      <a:r>
                        <a:rPr lang="en-US" sz="8000" b="1" dirty="0" smtClean="0">
                          <a:ln>
                            <a:solidFill>
                              <a:schemeClr val="accent4">
                                <a:lumMod val="95000"/>
                                <a:lumOff val="5000"/>
                              </a:schemeClr>
                            </a:solidFill>
                          </a:ln>
                          <a:latin typeface="Trebuchet MS" pitchFamily="34" charset="0"/>
                        </a:rPr>
                        <a:t>METHODS</a:t>
                      </a:r>
                    </a:p>
                    <a:p>
                      <a:pPr algn="ctr"/>
                      <a:endParaRPr lang="en-US" sz="2800" b="1" dirty="0"/>
                    </a:p>
                  </a:txBody>
                  <a:tcPr>
                    <a:solidFill>
                      <a:schemeClr val="accent1">
                        <a:lumMod val="60000"/>
                        <a:lumOff val="40000"/>
                      </a:schemeClr>
                    </a:solidFill>
                  </a:tcPr>
                </a:tc>
              </a:tr>
              <a:tr h="6579656">
                <a:tc>
                  <a: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dirty="0" smtClean="0">
                        <a:ln>
                          <a:noFill/>
                        </a:ln>
                        <a:solidFill>
                          <a:srgbClr val="FF3300"/>
                        </a:solidFill>
                        <a:effectLst>
                          <a:outerShdw blurRad="38100" dist="38100" dir="2700000" algn="tl">
                            <a:srgbClr val="C0C0C0"/>
                          </a:outerShdw>
                        </a:effectLst>
                        <a:uLnTx/>
                        <a:uFillTx/>
                        <a:latin typeface="Arial" charset="0"/>
                        <a:ea typeface="ＭＳ Ｐゴシック" charset="-128"/>
                        <a:cs typeface="+mn-cs"/>
                      </a:endParaRPr>
                    </a:p>
                    <a:p>
                      <a:pPr marL="0" marR="0" lvl="0" indent="400562" algn="just" defTabSz="914400" rtl="0" eaLnBrk="0" fontAlgn="base" latinLnBrk="0" hangingPunct="0">
                        <a:lnSpc>
                          <a:spcPct val="85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  Yet, schools today may find it hard to connect to many different people of many different cultures. One way to help is to re-think how we do school. </a:t>
                      </a:r>
                    </a:p>
                    <a:p>
                      <a:pPr marL="0" marR="0" lvl="0" indent="400562" algn="just" defTabSz="914400" rtl="0" eaLnBrk="0" fontAlgn="base" latinLnBrk="0" hangingPunct="0">
                        <a:lnSpc>
                          <a:spcPct val="85000"/>
                        </a:lnSpc>
                        <a:spcBef>
                          <a:spcPct val="0"/>
                        </a:spcBef>
                        <a:spcAft>
                          <a:spcPct val="0"/>
                        </a:spcAft>
                        <a:buClrTx/>
                        <a:buSzTx/>
                        <a:buFontTx/>
                        <a:buNone/>
                        <a:tabLst/>
                        <a:defRPr/>
                      </a:pPr>
                      <a:endPar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endParaRPr>
                    </a:p>
                    <a:p>
                      <a:pPr marL="0" marR="0" lvl="0" indent="0" algn="just" defTabSz="914400" rtl="0" eaLnBrk="0" fontAlgn="base" latinLnBrk="0" hangingPunct="0">
                        <a:lnSpc>
                          <a:spcPct val="85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Arial" charset="0"/>
                        </a:rPr>
                        <a:t>To find out more, I used my experiences and the experiences of others to answer two questions:</a:t>
                      </a:r>
                    </a:p>
                    <a:p>
                      <a:pPr marL="0" marR="0" lvl="0" indent="0" algn="just" defTabSz="914400" rtl="0" eaLnBrk="0" fontAlgn="base" latinLnBrk="0" hangingPunct="0">
                        <a:lnSpc>
                          <a:spcPct val="85000"/>
                        </a:lnSpc>
                        <a:spcBef>
                          <a:spcPct val="0"/>
                        </a:spcBef>
                        <a:spcAft>
                          <a:spcPct val="0"/>
                        </a:spcAft>
                        <a:buClrTx/>
                        <a:buSzTx/>
                        <a:buFontTx/>
                        <a:buNone/>
                        <a:tabLst/>
                        <a:defRPr/>
                      </a:pPr>
                      <a:endPar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Arial" charset="0"/>
                      </a:endParaRPr>
                    </a:p>
                    <a:p>
                      <a:pPr marL="457200" marR="0" lvl="0" indent="-457200" algn="just" defTabSz="914400" rtl="0" eaLnBrk="0" fontAlgn="base" latinLnBrk="0" hangingPunct="0">
                        <a:lnSpc>
                          <a:spcPct val="85000"/>
                        </a:lnSpc>
                        <a:spcBef>
                          <a:spcPct val="0"/>
                        </a:spcBef>
                        <a:spcAft>
                          <a:spcPct val="0"/>
                        </a:spcAft>
                        <a:buClrTx/>
                        <a:buSzTx/>
                        <a:buFontTx/>
                        <a:buAutoNum type="arabicPeriod"/>
                        <a:tabLst/>
                        <a:defRPr/>
                      </a:pP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Arial" charset="0"/>
                        </a:rPr>
                        <a:t>How do people like things done in and out of school?</a:t>
                      </a:r>
                    </a:p>
                    <a:p>
                      <a:pPr marL="457200" marR="0" lvl="0" indent="-457200" algn="just" defTabSz="914400" rtl="0" eaLnBrk="0" fontAlgn="base" latinLnBrk="0" hangingPunct="0">
                        <a:lnSpc>
                          <a:spcPct val="85000"/>
                        </a:lnSpc>
                        <a:spcBef>
                          <a:spcPct val="0"/>
                        </a:spcBef>
                        <a:spcAft>
                          <a:spcPct val="0"/>
                        </a:spcAft>
                        <a:buClrTx/>
                        <a:buSzTx/>
                        <a:buFontTx/>
                        <a:buAutoNum type="arabicPeriod"/>
                        <a:tabLst/>
                        <a:defRPr/>
                      </a:pPr>
                      <a:endPar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Arial" charset="0"/>
                      </a:endParaRPr>
                    </a:p>
                    <a:p>
                      <a:pPr marL="0" marR="0" lvl="0" indent="0" algn="just" defTabSz="914400" rtl="0" eaLnBrk="0" fontAlgn="base" latinLnBrk="0" hangingPunct="0">
                        <a:lnSpc>
                          <a:spcPct val="85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Arial" charset="0"/>
                        </a:rPr>
                        <a:t>2.  How can these experiences help people learn?</a:t>
                      </a:r>
                      <a:endParaRPr lang="en-US" dirty="0">
                        <a:latin typeface="Trebuchet MS" pitchFamily="34" charset="0"/>
                      </a:endParaRPr>
                    </a:p>
                  </a:txBody>
                  <a:tcPr/>
                </a:tc>
              </a:tr>
            </a:tbl>
          </a:graphicData>
        </a:graphic>
      </p:graphicFrame>
      <p:graphicFrame>
        <p:nvGraphicFramePr>
          <p:cNvPr id="25" name="Table 24"/>
          <p:cNvGraphicFramePr>
            <a:graphicFrameLocks noGrp="1"/>
          </p:cNvGraphicFramePr>
          <p:nvPr>
            <p:extLst>
              <p:ext uri="{D42A27DB-BD31-4B8C-83A1-F6EECF244321}">
                <p14:modId xmlns:p14="http://schemas.microsoft.com/office/powerpoint/2010/main" val="3536971180"/>
              </p:ext>
            </p:extLst>
          </p:nvPr>
        </p:nvGraphicFramePr>
        <p:xfrm>
          <a:off x="32918400" y="5257800"/>
          <a:ext cx="10938279" cy="24556156"/>
        </p:xfrm>
        <a:graphic>
          <a:graphicData uri="http://schemas.openxmlformats.org/drawingml/2006/table">
            <a:tbl>
              <a:tblPr firstRow="1" bandRow="1">
                <a:tableStyleId>{5C22544A-7EE6-4342-B048-85BDC9FD1C3A}</a:tableStyleId>
              </a:tblPr>
              <a:tblGrid>
                <a:gridCol w="10938279"/>
              </a:tblGrid>
              <a:tr h="1981200">
                <a:tc>
                  <a:txBody>
                    <a:bodyPr/>
                    <a:lstStyle/>
                    <a:p>
                      <a:pPr algn="r"/>
                      <a:endParaRPr lang="en-US" sz="4800" dirty="0" smtClean="0">
                        <a:ln>
                          <a:solidFill>
                            <a:schemeClr val="bg1"/>
                          </a:solidFill>
                        </a:ln>
                        <a:solidFill>
                          <a:schemeClr val="tx1"/>
                        </a:solidFill>
                      </a:endParaRPr>
                    </a:p>
                    <a:p>
                      <a:pPr algn="ctr"/>
                      <a:r>
                        <a:rPr lang="en-US" sz="8000" dirty="0" smtClean="0">
                          <a:ln>
                            <a:solidFill>
                              <a:schemeClr val="accent4">
                                <a:lumMod val="95000"/>
                                <a:lumOff val="5000"/>
                              </a:schemeClr>
                            </a:solidFill>
                          </a:ln>
                          <a:solidFill>
                            <a:schemeClr val="tx1"/>
                          </a:solidFill>
                          <a:latin typeface="Trebuchet MS" pitchFamily="34" charset="0"/>
                        </a:rPr>
                        <a:t>SUMMARY</a:t>
                      </a:r>
                    </a:p>
                    <a:p>
                      <a:pPr algn="ctr"/>
                      <a:endParaRPr lang="en-US" sz="2800" dirty="0">
                        <a:ln>
                          <a:solidFill>
                            <a:schemeClr val="bg1"/>
                          </a:solidFill>
                        </a:ln>
                        <a:solidFill>
                          <a:schemeClr val="tx1"/>
                        </a:solidFill>
                      </a:endParaRPr>
                    </a:p>
                  </a:txBody>
                  <a:tcPr/>
                </a:tc>
              </a:tr>
              <a:tr h="10710799">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smtClean="0">
                          <a:ln>
                            <a:noFill/>
                          </a:ln>
                          <a:solidFill>
                            <a:srgbClr val="000000"/>
                          </a:solidFill>
                          <a:effectLst/>
                          <a:uLnTx/>
                          <a:uFillTx/>
                          <a:latin typeface="Arial" charset="0"/>
                          <a:ea typeface="ＭＳ Ｐゴシック" charset="-128"/>
                          <a:cs typeface="+mn-cs"/>
                        </a:rPr>
                        <a:t>     </a:t>
                      </a: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Schools today </a:t>
                      </a: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can find ways </a:t>
                      </a: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to guide students and teachers to share meaningful experiences.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     </a:t>
                      </a: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Educators </a:t>
                      </a: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may find it </a:t>
                      </a: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interesting </a:t>
                      </a: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to </a:t>
                      </a: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share student experiences while teaching. </a:t>
                      </a: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These experiences may make teaching and learning things more </a:t>
                      </a: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fun for everyone. </a:t>
                      </a:r>
                      <a:endPar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We learn four things from this: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endParaRPr>
                    </a:p>
                    <a:p>
                      <a:pPr marL="457200" marR="0" lvl="0" indent="-457200" algn="l" defTabSz="914400" rtl="0" eaLnBrk="0" fontAlgn="base" latinLnBrk="0" hangingPunct="0">
                        <a:lnSpc>
                          <a:spcPct val="100000"/>
                        </a:lnSpc>
                        <a:spcBef>
                          <a:spcPct val="0"/>
                        </a:spcBef>
                        <a:spcAft>
                          <a:spcPct val="0"/>
                        </a:spcAft>
                        <a:buClrTx/>
                        <a:buSzTx/>
                        <a:buFontTx/>
                        <a:buAutoNum type="arabicPeriod"/>
                        <a:tabLst/>
                        <a:defRPr/>
                      </a:pP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Children and teachers learn more when they share experiences.</a:t>
                      </a:r>
                    </a:p>
                    <a:p>
                      <a:pPr marL="457200" marR="0" lvl="0" indent="-457200" algn="l" defTabSz="914400" rtl="0" eaLnBrk="0" fontAlgn="base" latinLnBrk="0" hangingPunct="0">
                        <a:lnSpc>
                          <a:spcPct val="100000"/>
                        </a:lnSpc>
                        <a:spcBef>
                          <a:spcPct val="0"/>
                        </a:spcBef>
                        <a:spcAft>
                          <a:spcPct val="0"/>
                        </a:spcAft>
                        <a:buClrTx/>
                        <a:buSzTx/>
                        <a:buFontTx/>
                        <a:buAutoNum type="arabicPeriod" startAt="2"/>
                        <a:tabLst/>
                        <a:defRPr/>
                      </a:pP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When children and teachers use what they know, then students feel better about their classes, their teachers and their schools.</a:t>
                      </a:r>
                    </a:p>
                    <a:p>
                      <a:pPr marL="457200" marR="0" lvl="0" indent="-457200" algn="l" defTabSz="914400" rtl="0" eaLnBrk="0" fontAlgn="base" latinLnBrk="0" hangingPunct="0">
                        <a:lnSpc>
                          <a:spcPct val="100000"/>
                        </a:lnSpc>
                        <a:spcBef>
                          <a:spcPct val="0"/>
                        </a:spcBef>
                        <a:spcAft>
                          <a:spcPct val="0"/>
                        </a:spcAft>
                        <a:buClrTx/>
                        <a:buSzTx/>
                        <a:buFontTx/>
                        <a:buAutoNum type="arabicPeriod" startAt="3"/>
                        <a:tabLst/>
                        <a:defRPr/>
                      </a:pP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Children who feel good about sharing </a:t>
                      </a: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experiences learn more in </a:t>
                      </a: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school.</a:t>
                      </a:r>
                    </a:p>
                    <a:p>
                      <a:pPr marL="457200" marR="0" lvl="0" indent="-457200" algn="l" defTabSz="914400" rtl="0" eaLnBrk="0" fontAlgn="base" latinLnBrk="0" hangingPunct="0">
                        <a:lnSpc>
                          <a:spcPct val="100000"/>
                        </a:lnSpc>
                        <a:spcBef>
                          <a:spcPct val="0"/>
                        </a:spcBef>
                        <a:spcAft>
                          <a:spcPct val="0"/>
                        </a:spcAft>
                        <a:buClrTx/>
                        <a:buSzTx/>
                        <a:buFontTx/>
                        <a:buAutoNum type="arabicPeriod" startAt="3"/>
                        <a:tabLst/>
                        <a:defRPr/>
                      </a:pPr>
                      <a:r>
                        <a:rPr kumimoji="0" lang="en-US" sz="36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Children who do well in school care about others in BIG ways</a:t>
                      </a:r>
                      <a:r>
                        <a:rPr kumimoji="0" lang="en-US" sz="32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sz="2800" dirty="0"/>
                    </a:p>
                  </a:txBody>
                  <a:tcPr/>
                </a:tc>
              </a:tr>
              <a:tr h="1221656">
                <a:tc>
                  <a:txBody>
                    <a:bodyPr/>
                    <a:lstStyle/>
                    <a:p>
                      <a:pPr algn="ctr"/>
                      <a:r>
                        <a:rPr lang="en-US" sz="8000" b="1" dirty="0" smtClean="0">
                          <a:ln>
                            <a:solidFill>
                              <a:schemeClr val="accent4">
                                <a:lumMod val="95000"/>
                                <a:lumOff val="5000"/>
                              </a:schemeClr>
                            </a:solidFill>
                          </a:ln>
                          <a:latin typeface="Trebuchet MS" pitchFamily="34" charset="0"/>
                        </a:rPr>
                        <a:t>WHAT’S NEXT?</a:t>
                      </a:r>
                      <a:endParaRPr lang="en-US" sz="2800" b="1" dirty="0">
                        <a:ln>
                          <a:solidFill>
                            <a:schemeClr val="accent4">
                              <a:lumMod val="95000"/>
                              <a:lumOff val="5000"/>
                            </a:schemeClr>
                          </a:solidFill>
                        </a:ln>
                        <a:latin typeface="Trebuchet MS" pitchFamily="34" charset="0"/>
                      </a:endParaRPr>
                    </a:p>
                  </a:txBody>
                  <a:tcPr>
                    <a:solidFill>
                      <a:schemeClr val="accent1">
                        <a:lumMod val="60000"/>
                        <a:lumOff val="40000"/>
                      </a:schemeClr>
                    </a:solidFill>
                  </a:tcPr>
                </a:tc>
              </a:tr>
              <a:tr h="4917158">
                <a:tc>
                  <a:txBody>
                    <a:bodyPr/>
                    <a:lstStyle/>
                    <a:p>
                      <a:r>
                        <a:rPr kumimoji="0" lang="en-US" sz="40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     </a:t>
                      </a:r>
                    </a:p>
                    <a:p>
                      <a:r>
                        <a:rPr kumimoji="0" lang="en-US" sz="44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rPr>
                        <a:t>     Future studies continue to look for ways for students and teachers to share experiences in the classroom. When educators and students share more, then everyone learns more. </a:t>
                      </a:r>
                    </a:p>
                  </a:txBody>
                  <a:tcPr/>
                </a:tc>
              </a:tr>
              <a:tr h="4917158">
                <a:tc>
                  <a:txBody>
                    <a:bodyPr/>
                    <a:lstStyle/>
                    <a:p>
                      <a:endParaRPr kumimoji="0" lang="en-US" sz="4400" b="1" i="0" u="none" strike="noStrike" kern="1200" cap="none" spc="0" normalizeH="0" baseline="0" noProof="0" dirty="0" smtClean="0">
                        <a:ln>
                          <a:noFill/>
                        </a:ln>
                        <a:solidFill>
                          <a:srgbClr val="000000"/>
                        </a:solidFill>
                        <a:effectLst/>
                        <a:uLnTx/>
                        <a:uFillTx/>
                        <a:latin typeface="Trebuchet MS" pitchFamily="34" charset="0"/>
                        <a:ea typeface="ＭＳ Ｐゴシック" charset="-128"/>
                        <a:cs typeface="+mn-cs"/>
                      </a:endParaRPr>
                    </a:p>
                  </a:txBody>
                  <a:tcPr/>
                </a:tc>
              </a:tr>
            </a:tbl>
          </a:graphicData>
        </a:graphic>
      </p:graphicFrame>
      <p:sp>
        <p:nvSpPr>
          <p:cNvPr id="27" name="TextBox 26"/>
          <p:cNvSpPr txBox="1"/>
          <p:nvPr/>
        </p:nvSpPr>
        <p:spPr>
          <a:xfrm>
            <a:off x="11569973" y="16595100"/>
            <a:ext cx="20746905" cy="923330"/>
          </a:xfrm>
          <a:prstGeom prst="rect">
            <a:avLst/>
          </a:prstGeom>
          <a:solidFill>
            <a:schemeClr val="accent1">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5400" dirty="0" smtClean="0">
                <a:effectLst>
                  <a:outerShdw blurRad="38100" dist="38100" dir="2700000" algn="tl">
                    <a:srgbClr val="000000">
                      <a:alpha val="43137"/>
                    </a:srgbClr>
                  </a:outerShdw>
                </a:effectLst>
              </a:rPr>
              <a:t>What our friends say…</a:t>
            </a:r>
            <a:endParaRPr lang="en-US" sz="5400" dirty="0">
              <a:effectLst>
                <a:outerShdw blurRad="38100" dist="38100" dir="2700000" algn="tl">
                  <a:srgbClr val="000000">
                    <a:alpha val="43137"/>
                  </a:srgbClr>
                </a:outerShdw>
              </a:effectLst>
            </a:endParaRPr>
          </a:p>
        </p:txBody>
      </p:sp>
      <p:pic>
        <p:nvPicPr>
          <p:cNvPr id="1089" name="Picture 65"/>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86976" y="30050420"/>
            <a:ext cx="828675" cy="749300"/>
          </a:xfrm>
          <a:prstGeom prst="rect">
            <a:avLst/>
          </a:prstGeom>
          <a:solidFill>
            <a:srgbClr val="FF99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91" name="Picture 6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250960" y="20000517"/>
            <a:ext cx="828675" cy="749300"/>
          </a:xfrm>
          <a:prstGeom prst="rect">
            <a:avLst/>
          </a:prstGeom>
          <a:solidFill>
            <a:srgbClr val="FFC000"/>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92" name="Picture 6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4772541" y="19837955"/>
            <a:ext cx="950913"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4" name="Picture 70"/>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010557" y="30088385"/>
            <a:ext cx="950913"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98" name="Picture 7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22451343" y="22606183"/>
            <a:ext cx="9816771" cy="4652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3" name="TextBox 32"/>
          <p:cNvSpPr txBox="1"/>
          <p:nvPr/>
        </p:nvSpPr>
        <p:spPr>
          <a:xfrm>
            <a:off x="22451343" y="27258375"/>
            <a:ext cx="9816771" cy="338554"/>
          </a:xfrm>
          <a:prstGeom prst="rect">
            <a:avLst/>
          </a:prstGeom>
          <a:noFill/>
        </p:spPr>
        <p:txBody>
          <a:bodyPr wrap="square" rtlCol="0">
            <a:spAutoFit/>
          </a:bodyPr>
          <a:lstStyle/>
          <a:p>
            <a:r>
              <a:rPr lang="en-US" sz="1600" dirty="0" smtClean="0"/>
              <a:t>Retrieved 3/24/2013 at US Census Source</a:t>
            </a:r>
            <a:r>
              <a:rPr lang="en-US" sz="1600" dirty="0"/>
              <a:t>, http://www.childstats.gov/americaschildren/demo.asp</a:t>
            </a:r>
          </a:p>
        </p:txBody>
      </p:sp>
      <p:sp>
        <p:nvSpPr>
          <p:cNvPr id="34" name="TextBox 33"/>
          <p:cNvSpPr txBox="1"/>
          <p:nvPr/>
        </p:nvSpPr>
        <p:spPr>
          <a:xfrm>
            <a:off x="22439407" y="22518616"/>
            <a:ext cx="9816771" cy="5078313"/>
          </a:xfrm>
          <a:prstGeom prst="rect">
            <a:avLst/>
          </a:prstGeom>
          <a:noFill/>
          <a:ln w="38100">
            <a:solidFill>
              <a:schemeClr val="accent6">
                <a:lumMod val="50000"/>
              </a:schemeClr>
            </a:solidFill>
            <a:prstDash val="dash"/>
          </a:ln>
        </p:spPr>
        <p:txBody>
          <a:bodyPr wrap="square" rtlCol="0">
            <a:spAutoFit/>
          </a:bodyPr>
          <a:lstStyle/>
          <a:p>
            <a:pPr algn="r"/>
            <a:r>
              <a:rPr lang="en-US" sz="1800" cap="all" dirty="0" smtClean="0">
                <a:solidFill>
                  <a:schemeClr val="bg2">
                    <a:lumMod val="75000"/>
                  </a:schemeClr>
                </a:solidFill>
                <a:latin typeface="Arial"/>
              </a:rPr>
              <a:t>PERCENTAGE </a:t>
            </a:r>
            <a:r>
              <a:rPr lang="en-US" sz="1800" cap="all" dirty="0">
                <a:solidFill>
                  <a:schemeClr val="bg2">
                    <a:lumMod val="75000"/>
                  </a:schemeClr>
                </a:solidFill>
                <a:latin typeface="Arial"/>
              </a:rPr>
              <a:t>OF </a:t>
            </a:r>
            <a:r>
              <a:rPr lang="en-US" sz="1800" cap="all" dirty="0" smtClean="0">
                <a:solidFill>
                  <a:schemeClr val="bg2">
                    <a:lumMod val="75000"/>
                  </a:schemeClr>
                </a:solidFill>
                <a:latin typeface="Arial"/>
              </a:rPr>
              <a:t> US CHILDREN,  0–17 YRS </a:t>
            </a:r>
            <a:r>
              <a:rPr lang="en-US" sz="1800" cap="all" dirty="0">
                <a:solidFill>
                  <a:schemeClr val="bg2">
                    <a:lumMod val="75000"/>
                  </a:schemeClr>
                </a:solidFill>
                <a:latin typeface="Arial"/>
              </a:rPr>
              <a:t>BY RACE AND HISPANIC ORIGIN, 1980–2011 </a:t>
            </a:r>
            <a:r>
              <a:rPr lang="en-US" sz="1800" cap="all" dirty="0" smtClean="0">
                <a:solidFill>
                  <a:schemeClr val="bg2">
                    <a:lumMod val="75000"/>
                  </a:schemeClr>
                </a:solidFill>
                <a:latin typeface="Arial"/>
              </a:rPr>
              <a:t>&amp; PROJECTED 2012–2050</a:t>
            </a:r>
          </a:p>
          <a:p>
            <a:pPr algn="r"/>
            <a:r>
              <a:rPr lang="en-US" sz="1400" cap="all" dirty="0" smtClean="0">
                <a:solidFill>
                  <a:srgbClr val="666666"/>
                </a:solidFill>
                <a:latin typeface="Arial"/>
              </a:rPr>
              <a:t>NH means Non-Hispanic</a:t>
            </a:r>
          </a:p>
          <a:p>
            <a:pPr algn="r"/>
            <a:endParaRPr lang="en-US" sz="1600" cap="all" dirty="0">
              <a:solidFill>
                <a:srgbClr val="666666"/>
              </a:solidFill>
              <a:latin typeface="Arial"/>
            </a:endParaRPr>
          </a:p>
          <a:p>
            <a:pPr algn="r"/>
            <a:endParaRPr lang="en-US" sz="1600" cap="all" dirty="0" smtClean="0">
              <a:solidFill>
                <a:srgbClr val="666666"/>
              </a:solidFill>
              <a:latin typeface="Arial"/>
            </a:endParaRPr>
          </a:p>
          <a:p>
            <a:pPr algn="r"/>
            <a:endParaRPr lang="en-US" sz="1600" cap="all" dirty="0">
              <a:solidFill>
                <a:srgbClr val="666666"/>
              </a:solidFill>
              <a:latin typeface="Arial"/>
            </a:endParaRPr>
          </a:p>
          <a:p>
            <a:pPr algn="r"/>
            <a:endParaRPr lang="en-US" sz="1600" cap="all" dirty="0" smtClean="0">
              <a:solidFill>
                <a:srgbClr val="666666"/>
              </a:solidFill>
              <a:latin typeface="Arial"/>
            </a:endParaRPr>
          </a:p>
          <a:p>
            <a:pPr algn="r"/>
            <a:endParaRPr lang="en-US" sz="1600" cap="all" dirty="0">
              <a:solidFill>
                <a:srgbClr val="666666"/>
              </a:solidFill>
              <a:latin typeface="Arial"/>
            </a:endParaRPr>
          </a:p>
          <a:p>
            <a:pPr algn="r"/>
            <a:endParaRPr lang="en-US" sz="1600" cap="all" dirty="0" smtClean="0">
              <a:solidFill>
                <a:srgbClr val="666666"/>
              </a:solidFill>
              <a:latin typeface="Arial"/>
            </a:endParaRPr>
          </a:p>
          <a:p>
            <a:pPr algn="r"/>
            <a:endParaRPr lang="en-US" sz="1600" cap="all" dirty="0">
              <a:solidFill>
                <a:srgbClr val="666666"/>
              </a:solidFill>
              <a:latin typeface="Arial"/>
            </a:endParaRPr>
          </a:p>
          <a:p>
            <a:pPr algn="r"/>
            <a:endParaRPr lang="en-US" sz="1600" cap="all" dirty="0" smtClean="0">
              <a:solidFill>
                <a:srgbClr val="666666"/>
              </a:solidFill>
              <a:latin typeface="Arial"/>
            </a:endParaRPr>
          </a:p>
          <a:p>
            <a:pPr algn="r"/>
            <a:endParaRPr lang="en-US" sz="1600" cap="all" dirty="0">
              <a:solidFill>
                <a:srgbClr val="666666"/>
              </a:solidFill>
              <a:latin typeface="Arial"/>
            </a:endParaRPr>
          </a:p>
          <a:p>
            <a:pPr algn="r"/>
            <a:endParaRPr lang="en-US" sz="1600" cap="all" dirty="0" smtClean="0">
              <a:solidFill>
                <a:srgbClr val="666666"/>
              </a:solidFill>
              <a:latin typeface="Arial"/>
            </a:endParaRPr>
          </a:p>
          <a:p>
            <a:pPr algn="r"/>
            <a:endParaRPr lang="en-US" sz="1600" cap="all" dirty="0">
              <a:solidFill>
                <a:srgbClr val="666666"/>
              </a:solidFill>
              <a:latin typeface="Arial"/>
            </a:endParaRPr>
          </a:p>
          <a:p>
            <a:pPr algn="r"/>
            <a:endParaRPr lang="en-US" sz="1600" cap="all" dirty="0" smtClean="0">
              <a:solidFill>
                <a:srgbClr val="666666"/>
              </a:solidFill>
              <a:latin typeface="Arial"/>
            </a:endParaRPr>
          </a:p>
          <a:p>
            <a:pPr algn="r"/>
            <a:endParaRPr lang="en-US" sz="1600" cap="all" dirty="0">
              <a:solidFill>
                <a:srgbClr val="666666"/>
              </a:solidFill>
              <a:latin typeface="Arial"/>
            </a:endParaRPr>
          </a:p>
          <a:p>
            <a:pPr algn="r"/>
            <a:endParaRPr lang="en-US" sz="1600" cap="all" dirty="0" smtClean="0">
              <a:solidFill>
                <a:srgbClr val="666666"/>
              </a:solidFill>
              <a:latin typeface="Arial"/>
            </a:endParaRPr>
          </a:p>
          <a:p>
            <a:pPr algn="r"/>
            <a:endParaRPr lang="en-US" sz="1600" cap="all" dirty="0">
              <a:solidFill>
                <a:srgbClr val="666666"/>
              </a:solidFill>
              <a:latin typeface="Arial"/>
            </a:endParaRPr>
          </a:p>
          <a:p>
            <a:pPr algn="r"/>
            <a:endParaRPr lang="en-US" sz="1600" cap="all" dirty="0" smtClean="0">
              <a:solidFill>
                <a:srgbClr val="666666"/>
              </a:solidFill>
              <a:latin typeface="Arial"/>
            </a:endParaRPr>
          </a:p>
          <a:p>
            <a:pPr algn="r"/>
            <a:endParaRPr lang="en-US" sz="1600" dirty="0"/>
          </a:p>
        </p:txBody>
      </p:sp>
      <p:sp>
        <p:nvSpPr>
          <p:cNvPr id="62" name="Rounded Rectangle 61"/>
          <p:cNvSpPr/>
          <p:nvPr/>
        </p:nvSpPr>
        <p:spPr bwMode="auto">
          <a:xfrm>
            <a:off x="25663525" y="10627223"/>
            <a:ext cx="2021840" cy="671611"/>
          </a:xfrm>
          <a:prstGeom prst="round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effectLst/>
                <a:latin typeface="Arial" charset="0"/>
              </a:rPr>
              <a:t>Friends</a:t>
            </a:r>
          </a:p>
        </p:txBody>
      </p:sp>
      <p:sp>
        <p:nvSpPr>
          <p:cNvPr id="158" name="Rounded Rectangle 157"/>
          <p:cNvSpPr/>
          <p:nvPr/>
        </p:nvSpPr>
        <p:spPr bwMode="auto">
          <a:xfrm>
            <a:off x="28072084" y="10602242"/>
            <a:ext cx="3987433" cy="696592"/>
          </a:xfrm>
          <a:prstGeom prst="roundRect">
            <a:avLst/>
          </a:prstGeom>
          <a:solidFill>
            <a:schemeClr val="bg1"/>
          </a:solid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kumimoji="0" lang="en-US" sz="2800" i="0" u="none" strike="noStrike" cap="none" normalizeH="0" baseline="0" dirty="0" smtClean="0">
                <a:ln>
                  <a:noFill/>
                </a:ln>
                <a:effectLst/>
                <a:latin typeface="Arial" charset="0"/>
              </a:rPr>
              <a:t>Message  | All </a:t>
            </a:r>
            <a:r>
              <a:rPr kumimoji="0" lang="en-US" sz="2800" b="0" i="0" u="none" strike="noStrike" cap="none" normalizeH="0" baseline="0" dirty="0" smtClean="0">
                <a:ln>
                  <a:noFill/>
                </a:ln>
                <a:effectLst/>
                <a:latin typeface="Arial" charset="0"/>
              </a:rPr>
              <a:t>|</a:t>
            </a:r>
            <a:r>
              <a:rPr kumimoji="0" lang="en-US" sz="2800" b="0" i="0" u="none" strike="noStrike" cap="none" normalizeH="0" dirty="0" smtClean="0">
                <a:ln>
                  <a:noFill/>
                </a:ln>
                <a:effectLst/>
                <a:latin typeface="Arial" charset="0"/>
              </a:rPr>
              <a:t>    </a:t>
            </a:r>
            <a:endParaRPr kumimoji="0" lang="en-US" sz="2800" b="0" i="0" u="none" strike="noStrike" cap="none" normalizeH="0" baseline="0" dirty="0" smtClean="0">
              <a:ln>
                <a:noFill/>
              </a:ln>
              <a:effectLst/>
              <a:latin typeface="Arial" charset="0"/>
            </a:endParaRPr>
          </a:p>
        </p:txBody>
      </p:sp>
      <p:pic>
        <p:nvPicPr>
          <p:cNvPr id="63" name="Picture 6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784800" y="10668000"/>
            <a:ext cx="442347" cy="442347"/>
          </a:xfrm>
          <a:prstGeom prst="rect">
            <a:avLst/>
          </a:prstGeom>
        </p:spPr>
      </p:pic>
      <p:pic>
        <p:nvPicPr>
          <p:cNvPr id="1102" name="Picture 78" descr="C:\Users\KB Laptop\AppData\Local\Microsoft\Windows\Temporary Internet Files\Content.IE5\YSV0DYR6\MC900442153[1].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5709268" y="10676223"/>
            <a:ext cx="573609" cy="573609"/>
          </a:xfrm>
          <a:prstGeom prst="rect">
            <a:avLst/>
          </a:prstGeom>
          <a:noFill/>
          <a:extLst>
            <a:ext uri="{909E8E84-426E-40DD-AFC4-6F175D3DCCD1}">
              <a14:hiddenFill xmlns:a14="http://schemas.microsoft.com/office/drawing/2010/main">
                <a:solidFill>
                  <a:srgbClr val="FFFFFF"/>
                </a:solidFill>
              </a14:hiddenFill>
            </a:ext>
          </a:extLst>
        </p:spPr>
      </p:pic>
      <p:sp>
        <p:nvSpPr>
          <p:cNvPr id="64" name="Isosceles Triangle 63"/>
          <p:cNvSpPr/>
          <p:nvPr/>
        </p:nvSpPr>
        <p:spPr bwMode="auto">
          <a:xfrm flipV="1">
            <a:off x="31287722" y="10827460"/>
            <a:ext cx="533400" cy="221173"/>
          </a:xfrm>
          <a:prstGeom prst="triangle">
            <a:avLst/>
          </a:prstGeom>
          <a:solidFill>
            <a:schemeClr val="accent3">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endParaRPr>
          </a:p>
        </p:txBody>
      </p:sp>
      <p:sp>
        <p:nvSpPr>
          <p:cNvPr id="70" name="Rectangle 69"/>
          <p:cNvSpPr/>
          <p:nvPr/>
        </p:nvSpPr>
        <p:spPr bwMode="auto">
          <a:xfrm>
            <a:off x="18546587" y="5302477"/>
            <a:ext cx="6255157" cy="59233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endParaRPr>
          </a:p>
        </p:txBody>
      </p:sp>
      <p:pic>
        <p:nvPicPr>
          <p:cNvPr id="72" name="Picture 71"/>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23924918" y="5330470"/>
            <a:ext cx="581047" cy="536351"/>
          </a:xfrm>
          <a:prstGeom prst="rect">
            <a:avLst/>
          </a:prstGeom>
        </p:spPr>
      </p:pic>
      <p:sp>
        <p:nvSpPr>
          <p:cNvPr id="73" name="TextBox 72"/>
          <p:cNvSpPr txBox="1"/>
          <p:nvPr/>
        </p:nvSpPr>
        <p:spPr>
          <a:xfrm>
            <a:off x="26815243" y="5330470"/>
            <a:ext cx="5974314" cy="430887"/>
          </a:xfrm>
          <a:prstGeom prst="rect">
            <a:avLst/>
          </a:prstGeom>
          <a:noFill/>
        </p:spPr>
        <p:txBody>
          <a:bodyPr wrap="square" rtlCol="0">
            <a:spAutoFit/>
          </a:bodyPr>
          <a:lstStyle/>
          <a:p>
            <a:r>
              <a:rPr lang="en-US" sz="2200" dirty="0" smtClean="0">
                <a:solidFill>
                  <a:schemeClr val="bg1"/>
                </a:solidFill>
              </a:rPr>
              <a:t>KATHRYN Find Friends  Home </a:t>
            </a:r>
            <a:endParaRPr lang="en-US" sz="2200" dirty="0">
              <a:solidFill>
                <a:schemeClr val="bg1"/>
              </a:solidFill>
            </a:endParaRPr>
          </a:p>
        </p:txBody>
      </p:sp>
      <p:pic>
        <p:nvPicPr>
          <p:cNvPr id="74" name="Picture 73"/>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1052709" y="5311469"/>
            <a:ext cx="546973" cy="546973"/>
          </a:xfrm>
          <a:prstGeom prst="rect">
            <a:avLst/>
          </a:prstGeom>
        </p:spPr>
      </p:pic>
      <p:pic>
        <p:nvPicPr>
          <p:cNvPr id="1106" name="Picture 82"/>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1821122" y="5374372"/>
            <a:ext cx="44450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TextBox 74"/>
          <p:cNvSpPr txBox="1"/>
          <p:nvPr/>
        </p:nvSpPr>
        <p:spPr>
          <a:xfrm>
            <a:off x="15605420" y="12005713"/>
            <a:ext cx="16302090" cy="1092607"/>
          </a:xfrm>
          <a:prstGeom prst="rect">
            <a:avLst/>
          </a:prstGeom>
          <a:noFill/>
          <a:ln>
            <a:solidFill>
              <a:schemeClr val="bg2">
                <a:lumMod val="20000"/>
                <a:lumOff val="80000"/>
              </a:schemeClr>
            </a:solidFill>
          </a:ln>
        </p:spPr>
        <p:txBody>
          <a:bodyPr wrap="square" rtlCol="0">
            <a:spAutoFit/>
          </a:bodyPr>
          <a:lstStyle/>
          <a:p>
            <a:endParaRPr lang="en-US" sz="1100" dirty="0" smtClean="0"/>
          </a:p>
          <a:p>
            <a:r>
              <a:rPr lang="en-US" sz="3600" dirty="0" smtClean="0">
                <a:solidFill>
                  <a:schemeClr val="accent6">
                    <a:lumMod val="75000"/>
                  </a:schemeClr>
                </a:solidFill>
              </a:rPr>
              <a:t>Timeline     |</a:t>
            </a:r>
            <a:r>
              <a:rPr lang="en-US" sz="3600" dirty="0">
                <a:solidFill>
                  <a:schemeClr val="accent6">
                    <a:lumMod val="75000"/>
                  </a:schemeClr>
                </a:solidFill>
              </a:rPr>
              <a:t>	</a:t>
            </a:r>
            <a:r>
              <a:rPr lang="en-US" sz="3600" dirty="0" smtClean="0">
                <a:solidFill>
                  <a:schemeClr val="accent6">
                    <a:lumMod val="75000"/>
                  </a:schemeClr>
                </a:solidFill>
              </a:rPr>
              <a:t>About      | Friends  </a:t>
            </a:r>
            <a:r>
              <a:rPr lang="en-US" sz="2800" dirty="0" smtClean="0">
                <a:solidFill>
                  <a:schemeClr val="bg2">
                    <a:lumMod val="75000"/>
                  </a:schemeClr>
                </a:solidFill>
              </a:rPr>
              <a:t>1,900,000,000 mutual  </a:t>
            </a:r>
            <a:r>
              <a:rPr lang="en-US" sz="3600" dirty="0" smtClean="0">
                <a:solidFill>
                  <a:schemeClr val="accent6">
                    <a:lumMod val="75000"/>
                  </a:schemeClr>
                </a:solidFill>
              </a:rPr>
              <a:t>| 	Photos 15   |	 More</a:t>
            </a:r>
          </a:p>
          <a:p>
            <a:endParaRPr lang="en-US" sz="1800" dirty="0"/>
          </a:p>
        </p:txBody>
      </p:sp>
      <p:pic>
        <p:nvPicPr>
          <p:cNvPr id="1107" name="Picture 83"/>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30734510" y="12002813"/>
            <a:ext cx="542925"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8" name="Picture 54"/>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324223" y="5159423"/>
            <a:ext cx="594177" cy="27870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Rectangle 75"/>
          <p:cNvSpPr/>
          <p:nvPr/>
        </p:nvSpPr>
        <p:spPr bwMode="auto">
          <a:xfrm>
            <a:off x="0" y="5055778"/>
            <a:ext cx="43891200" cy="207290"/>
          </a:xfrm>
          <a:prstGeom prst="rect">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chemeClr val="tx1"/>
              </a:solidFill>
              <a:effectLst/>
              <a:latin typeface="Arial" charset="0"/>
            </a:endParaRPr>
          </a:p>
        </p:txBody>
      </p:sp>
      <p:pic>
        <p:nvPicPr>
          <p:cNvPr id="1108" name="Picture 84"/>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1116874" y="5263069"/>
            <a:ext cx="592137" cy="2776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9" name="Picture 78"/>
          <p:cNvPicPr>
            <a:picLocks noChangeAspect="1"/>
          </p:cNvPicPr>
          <p:nvPr/>
        </p:nvPicPr>
        <p:blipFill>
          <a:blip r:embed="rId28">
            <a:extLst>
              <a:ext uri="{BEBA8EAE-BF5A-486C-A8C5-ECC9F3942E4B}">
                <a14:imgProps xmlns:a14="http://schemas.microsoft.com/office/drawing/2010/main">
                  <a14:imgLayer r:embed="rId29">
                    <a14:imgEffect>
                      <a14:sharpenSoften amount="50000"/>
                    </a14:imgEffect>
                  </a14:imgLayer>
                </a14:imgProps>
              </a:ext>
              <a:ext uri="{28A0092B-C50C-407E-A947-70E740481C1C}">
                <a14:useLocalDpi xmlns:a14="http://schemas.microsoft.com/office/drawing/2010/main" val="0"/>
              </a:ext>
            </a:extLst>
          </a:blip>
          <a:stretch>
            <a:fillRect/>
          </a:stretch>
        </p:blipFill>
        <p:spPr>
          <a:xfrm>
            <a:off x="1237332" y="533400"/>
            <a:ext cx="4013937" cy="4038600"/>
          </a:xfrm>
          <a:prstGeom prst="rect">
            <a:avLst/>
          </a:prstGeom>
        </p:spPr>
      </p:pic>
      <p:sp>
        <p:nvSpPr>
          <p:cNvPr id="80" name="Rectangle 79"/>
          <p:cNvSpPr/>
          <p:nvPr/>
        </p:nvSpPr>
        <p:spPr bwMode="auto">
          <a:xfrm>
            <a:off x="854152" y="258671"/>
            <a:ext cx="4731511" cy="4618129"/>
          </a:xfrm>
          <a:prstGeom prst="rect">
            <a:avLst/>
          </a:prstGeom>
          <a:noFill/>
          <a:ln w="762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Arial" charset="0"/>
            </a:endParaRPr>
          </a:p>
        </p:txBody>
      </p:sp>
      <p:sp>
        <p:nvSpPr>
          <p:cNvPr id="81" name="Rectangle 80"/>
          <p:cNvSpPr/>
          <p:nvPr/>
        </p:nvSpPr>
        <p:spPr bwMode="auto">
          <a:xfrm>
            <a:off x="32861250" y="24929216"/>
            <a:ext cx="11029950" cy="314325"/>
          </a:xfrm>
          <a:prstGeom prst="rect">
            <a:avLst/>
          </a:prstGeom>
          <a:solidFill>
            <a:schemeClr val="accent6">
              <a:lumMod val="5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Arial" charset="0"/>
            </a:endParaRPr>
          </a:p>
        </p:txBody>
      </p:sp>
      <p:pic>
        <p:nvPicPr>
          <p:cNvPr id="82" name="Picture 81"/>
          <p:cNvPicPr>
            <a:picLocks noChangeAspect="1"/>
          </p:cNvPicPr>
          <p:nvPr/>
        </p:nvPicPr>
        <p:blipFill rotWithShape="1">
          <a:blip r:embed="rId30" cstate="print">
            <a:extLst>
              <a:ext uri="{BEBA8EAE-BF5A-486C-A8C5-ECC9F3942E4B}">
                <a14:imgProps xmlns:a14="http://schemas.microsoft.com/office/drawing/2010/main">
                  <a14:imgLayer r:embed="rId31">
                    <a14:imgEffect>
                      <a14:sharpenSoften amount="-50000"/>
                    </a14:imgEffect>
                  </a14:imgLayer>
                </a14:imgProps>
              </a:ext>
              <a:ext uri="{28A0092B-C50C-407E-A947-70E740481C1C}">
                <a14:useLocalDpi xmlns:a14="http://schemas.microsoft.com/office/drawing/2010/main" val="0"/>
              </a:ext>
            </a:extLst>
          </a:blip>
          <a:srcRect l="50812" t="13376" r="24594" b="51664"/>
          <a:stretch/>
        </p:blipFill>
        <p:spPr>
          <a:xfrm>
            <a:off x="12063396" y="22891159"/>
            <a:ext cx="2473778" cy="26372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87" name="Picture 63"/>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4471763" y="24929216"/>
            <a:ext cx="706438" cy="628650"/>
          </a:xfrm>
          <a:prstGeom prst="rect">
            <a:avLst/>
          </a:prstGeom>
          <a:solidFill>
            <a:srgbClr val="FFC000"/>
          </a:solidFill>
          <a:ln w="9525">
            <a:solidFill>
              <a:srgbClr val="FFC000"/>
            </a:solid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cxnSp>
        <p:nvCxnSpPr>
          <p:cNvPr id="3" name="Straight Connector 2"/>
          <p:cNvCxnSpPr/>
          <p:nvPr/>
        </p:nvCxnSpPr>
        <p:spPr bwMode="auto">
          <a:xfrm>
            <a:off x="9672330" y="1333500"/>
            <a:ext cx="20477662" cy="0"/>
          </a:xfrm>
          <a:prstGeom prst="line">
            <a:avLst/>
          </a:prstGeom>
          <a:solidFill>
            <a:schemeClr val="accent1"/>
          </a:solidFill>
          <a:ln w="9525" cap="flat" cmpd="sng" algn="ctr">
            <a:solidFill>
              <a:srgbClr val="FFC000"/>
            </a:solidFill>
            <a:prstDash val="solid"/>
            <a:round/>
            <a:headEnd type="none" w="med" len="med"/>
            <a:tailEnd type="none" w="med" len="med"/>
          </a:ln>
          <a:effectLst/>
        </p:spPr>
      </p:cxnSp>
      <p:sp>
        <p:nvSpPr>
          <p:cNvPr id="2161" name="Rectangle 11297"/>
          <p:cNvSpPr>
            <a:spLocks noChangeArrowheads="1"/>
          </p:cNvSpPr>
          <p:nvPr/>
        </p:nvSpPr>
        <p:spPr bwMode="auto">
          <a:xfrm>
            <a:off x="32861250" y="25259971"/>
            <a:ext cx="11043310" cy="7643544"/>
          </a:xfrm>
          <a:prstGeom prst="rect">
            <a:avLst/>
          </a:prstGeom>
          <a:solidFill>
            <a:srgbClr val="FFFF00"/>
          </a:solidFill>
          <a:ln w="57150">
            <a:solidFill>
              <a:srgbClr val="0000FF"/>
            </a:solidFill>
            <a:miter lim="800000"/>
            <a:headEnd/>
            <a:tailEnd/>
          </a:ln>
        </p:spPr>
        <p:txBody>
          <a:bodyPr wrap="none" anchor="ctr"/>
          <a:lstStyle/>
          <a:p>
            <a:endParaRPr lang="en-US" dirty="0"/>
          </a:p>
        </p:txBody>
      </p:sp>
      <p:sp>
        <p:nvSpPr>
          <p:cNvPr id="2160" name="Text Box 11296"/>
          <p:cNvSpPr txBox="1">
            <a:spLocks noChangeArrowheads="1"/>
          </p:cNvSpPr>
          <p:nvPr/>
        </p:nvSpPr>
        <p:spPr bwMode="auto">
          <a:xfrm>
            <a:off x="33147000" y="25348553"/>
            <a:ext cx="10515600" cy="7109639"/>
          </a:xfrm>
          <a:prstGeom prst="rect">
            <a:avLst/>
          </a:prstGeom>
          <a:noFill/>
          <a:ln w="9525">
            <a:noFill/>
            <a:miter lim="800000"/>
            <a:headEnd/>
            <a:tailEnd/>
          </a:ln>
        </p:spPr>
        <p:txBody>
          <a:bodyPr wrap="square">
            <a:spAutoFit/>
          </a:bodyPr>
          <a:lstStyle/>
          <a:p>
            <a:endParaRPr lang="en-US" sz="2800" dirty="0" smtClean="0">
              <a:latin typeface="Trebuchet MS" pitchFamily="34" charset="0"/>
            </a:endParaRPr>
          </a:p>
          <a:p>
            <a:r>
              <a:rPr lang="en-US" sz="2800" dirty="0" smtClean="0">
                <a:latin typeface="Trebuchet MS" pitchFamily="34" charset="0"/>
              </a:rPr>
              <a:t>Thank </a:t>
            </a:r>
            <a:r>
              <a:rPr lang="en-US" sz="2800" dirty="0" smtClean="0">
                <a:latin typeface="Trebuchet MS" pitchFamily="34" charset="0"/>
              </a:rPr>
              <a:t>You, UNC—Greensboro!  Thank you for </a:t>
            </a:r>
            <a:r>
              <a:rPr lang="en-US" sz="2800" dirty="0" smtClean="0">
                <a:latin typeface="Trebuchet MS" pitchFamily="34" charset="0"/>
              </a:rPr>
              <a:t>care</a:t>
            </a:r>
            <a:r>
              <a:rPr lang="en-US" sz="2800" dirty="0" smtClean="0">
                <a:latin typeface="Trebuchet MS" pitchFamily="34" charset="0"/>
              </a:rPr>
              <a:t>, leadership and financial support while developing this project. </a:t>
            </a:r>
          </a:p>
          <a:p>
            <a:pPr algn="just"/>
            <a:endParaRPr lang="en-US" sz="2800" dirty="0">
              <a:latin typeface="Trebuchet MS" pitchFamily="34" charset="0"/>
            </a:endParaRPr>
          </a:p>
          <a:p>
            <a:pPr lvl="0" algn="just"/>
            <a:r>
              <a:rPr lang="en-US" sz="2800" dirty="0">
                <a:solidFill>
                  <a:srgbClr val="000000"/>
                </a:solidFill>
                <a:latin typeface="Trebuchet MS" pitchFamily="34" charset="0"/>
              </a:rPr>
              <a:t>Past financial supports include: Pell Grant, seven UNCG tuition grants, two School of Education General Scholarships and a School of Education summer stipend to continue studies. These generosities mean much to me. </a:t>
            </a:r>
            <a:endParaRPr lang="en-US" sz="2800" dirty="0" smtClean="0">
              <a:solidFill>
                <a:srgbClr val="000000"/>
              </a:solidFill>
              <a:latin typeface="Trebuchet MS" pitchFamily="34" charset="0"/>
            </a:endParaRPr>
          </a:p>
          <a:p>
            <a:pPr lvl="0" algn="just"/>
            <a:endParaRPr lang="en-US" sz="2800" dirty="0">
              <a:solidFill>
                <a:srgbClr val="000000"/>
              </a:solidFill>
              <a:latin typeface="Trebuchet MS" pitchFamily="34" charset="0"/>
            </a:endParaRPr>
          </a:p>
          <a:p>
            <a:pPr algn="just"/>
            <a:r>
              <a:rPr lang="en-US" sz="2800" dirty="0" smtClean="0">
                <a:latin typeface="Trebuchet MS" pitchFamily="34" charset="0"/>
              </a:rPr>
              <a:t>My </a:t>
            </a:r>
            <a:r>
              <a:rPr lang="en-US" sz="2800" dirty="0" smtClean="0">
                <a:latin typeface="Trebuchet MS" pitchFamily="34" charset="0"/>
              </a:rPr>
              <a:t>14 years as a middle grades teacher taught me to ask questions about how to meet the needs of many students. The work at UNCG helped me understand the urgency of social equity for today, right now, and for all people. </a:t>
            </a:r>
            <a:endParaRPr lang="en-US" sz="2800" dirty="0" smtClean="0">
              <a:latin typeface="Trebuchet MS" pitchFamily="34" charset="0"/>
            </a:endParaRPr>
          </a:p>
          <a:p>
            <a:pPr algn="just"/>
            <a:r>
              <a:rPr lang="en-US" sz="2800" dirty="0">
                <a:latin typeface="Trebuchet MS" pitchFamily="34" charset="0"/>
              </a:rPr>
              <a:t> </a:t>
            </a:r>
            <a:r>
              <a:rPr lang="en-US" sz="2800" dirty="0" smtClean="0">
                <a:latin typeface="Trebuchet MS" pitchFamily="34" charset="0"/>
              </a:rPr>
              <a:t>                                </a:t>
            </a:r>
          </a:p>
          <a:p>
            <a:pPr algn="just"/>
            <a:r>
              <a:rPr lang="en-US" sz="2800" dirty="0">
                <a:latin typeface="Trebuchet MS" pitchFamily="34" charset="0"/>
              </a:rPr>
              <a:t> </a:t>
            </a:r>
            <a:r>
              <a:rPr lang="en-US" sz="2800" dirty="0" smtClean="0">
                <a:latin typeface="Trebuchet MS" pitchFamily="34" charset="0"/>
              </a:rPr>
              <a:t>                                 With much gratitude</a:t>
            </a:r>
            <a:r>
              <a:rPr lang="en-US" sz="2800" dirty="0" smtClean="0">
                <a:latin typeface="Trebuchet MS" pitchFamily="34" charset="0"/>
              </a:rPr>
              <a:t>, </a:t>
            </a:r>
          </a:p>
          <a:p>
            <a:pPr lvl="0" algn="ctr"/>
            <a:r>
              <a:rPr lang="en-US" sz="2800" dirty="0" smtClean="0">
                <a:latin typeface="Trebuchet MS" pitchFamily="34" charset="0"/>
              </a:rPr>
              <a:t>  </a:t>
            </a:r>
            <a:r>
              <a:rPr lang="en-US" sz="2800" dirty="0" smtClean="0">
                <a:latin typeface="Trebuchet MS" pitchFamily="34" charset="0"/>
              </a:rPr>
              <a:t>                  </a:t>
            </a:r>
            <a:r>
              <a:rPr lang="en-US" sz="3600" i="1" dirty="0" smtClean="0">
                <a:solidFill>
                  <a:srgbClr val="000000"/>
                </a:solidFill>
                <a:latin typeface="Times"/>
              </a:rPr>
              <a:t>Kathryn </a:t>
            </a:r>
            <a:r>
              <a:rPr lang="en-US" sz="3600" i="1" dirty="0">
                <a:solidFill>
                  <a:srgbClr val="000000"/>
                </a:solidFill>
                <a:latin typeface="Times"/>
              </a:rPr>
              <a:t>K </a:t>
            </a:r>
            <a:r>
              <a:rPr lang="en-US" sz="3600" i="1" dirty="0" smtClean="0">
                <a:solidFill>
                  <a:srgbClr val="000000"/>
                </a:solidFill>
                <a:latin typeface="Times"/>
              </a:rPr>
              <a:t>Brown</a:t>
            </a:r>
            <a:r>
              <a:rPr lang="en-US" sz="3600" i="1" dirty="0" smtClean="0">
                <a:latin typeface="+mn-lt"/>
              </a:rPr>
              <a:t>			</a:t>
            </a:r>
            <a:endParaRPr lang="en-US" sz="3600" i="1" dirty="0">
              <a:latin typeface="+mn-lt"/>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Johns Hard Drive:Applications (Mac OS 9):Microsoft Office 98:Templates:Blank Presentation</Template>
  <TotalTime>9965</TotalTime>
  <Words>667</Words>
  <Application>Microsoft Office PowerPoint</Application>
  <PresentationFormat>Custom</PresentationFormat>
  <Paragraphs>109</Paragraphs>
  <Slides>1</Slides>
  <Notes>1</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Blank Presentation</vt:lpstr>
      <vt:lpstr>PowerPoint Presentation</vt:lpstr>
    </vt:vector>
  </TitlesOfParts>
  <Company>Loma Linda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School of Medicine</dc:creator>
  <cp:lastModifiedBy>KB Laptop</cp:lastModifiedBy>
  <cp:revision>546</cp:revision>
  <cp:lastPrinted>2013-03-24T11:22:18Z</cp:lastPrinted>
  <dcterms:created xsi:type="dcterms:W3CDTF">2011-03-29T13:45:38Z</dcterms:created>
  <dcterms:modified xsi:type="dcterms:W3CDTF">2013-03-25T14:49:53Z</dcterms:modified>
</cp:coreProperties>
</file>