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57" r:id="rId3"/>
    <p:sldId id="258" r:id="rId4"/>
    <p:sldId id="263" r:id="rId5"/>
    <p:sldId id="259" r:id="rId6"/>
    <p:sldId id="273" r:id="rId7"/>
    <p:sldId id="260" r:id="rId8"/>
    <p:sldId id="269" r:id="rId9"/>
    <p:sldId id="261" r:id="rId10"/>
    <p:sldId id="262" r:id="rId11"/>
    <p:sldId id="264" r:id="rId12"/>
    <p:sldId id="265" r:id="rId13"/>
    <p:sldId id="266" r:id="rId14"/>
    <p:sldId id="275" r:id="rId15"/>
    <p:sldId id="274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t>9/29/2011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t>9/29/2011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t>9/29/2011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t>9/29/2011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t>9/29/2011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t>9/29/2011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t>9/29/2011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t>9/29/2011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t>9/29/2011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t>9/29/2011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ADA8D-74B7-421A-90C6-BCF21B5378D8}" type="datetimeFigureOut">
              <a:rPr lang="en-US" smtClean="0"/>
              <a:t>9/29/2011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88286-CFAF-4DE9-9B6E-C65B097E01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92ADA8D-74B7-421A-90C6-BCF21B5378D8}" type="datetimeFigureOut">
              <a:rPr lang="en-US" smtClean="0"/>
              <a:t>9/29/2011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A788286-CFAF-4DE9-9B6E-C65B097E013A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m/alert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cholar.google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fwilli3@uncg.edu" TargetMode="External"/><Relationship Id="rId2" Type="http://schemas.openxmlformats.org/officeDocument/2006/relationships/hyperlink" Target="http://uncg.libguides.com/currentawarenes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eelias@uncg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PowerPoint_97-2003_Presentation1.ppt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1"/>
            <a:ext cx="7772400" cy="9144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Scholarly </a:t>
            </a:r>
            <a:r>
              <a:rPr lang="en-US" dirty="0"/>
              <a:t>Management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i="1" dirty="0" smtClean="0"/>
              <a:t>Staying </a:t>
            </a:r>
            <a:r>
              <a:rPr lang="en-US" i="1" dirty="0"/>
              <a:t>Current with your Research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1752600"/>
            <a:ext cx="6248400" cy="4419600"/>
          </a:xfrm>
        </p:spPr>
        <p:txBody>
          <a:bodyPr>
            <a:normAutofit lnSpcReduction="10000"/>
          </a:bodyPr>
          <a:lstStyle/>
          <a:p>
            <a:pPr algn="l"/>
            <a:endParaRPr lang="en-US" sz="2600" dirty="0" smtClean="0"/>
          </a:p>
          <a:p>
            <a:pPr algn="l"/>
            <a:r>
              <a:rPr lang="en-US" sz="2600" dirty="0" smtClean="0"/>
              <a:t>Beth </a:t>
            </a:r>
            <a:r>
              <a:rPr lang="en-US" sz="2600" dirty="0"/>
              <a:t>Filar</a:t>
            </a:r>
            <a:r>
              <a:rPr lang="en-US" sz="2600" dirty="0"/>
              <a:t> Williams</a:t>
            </a:r>
            <a:r>
              <a:rPr lang="en-US" sz="2600" i="1" dirty="0"/>
              <a:t>, Coordinator of Library Services for Online </a:t>
            </a:r>
            <a:r>
              <a:rPr lang="en-US" sz="2600" i="1" dirty="0" smtClean="0"/>
              <a:t>&amp;Distance Education</a:t>
            </a:r>
          </a:p>
          <a:p>
            <a:pPr algn="l"/>
            <a:endParaRPr lang="en-US" sz="2600" dirty="0" smtClean="0"/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Liane Elias, </a:t>
            </a:r>
            <a:r>
              <a:rPr lang="en-US" sz="2400" i="1" dirty="0" smtClean="0"/>
              <a:t>Graduate Student in Library &amp; Information Studies at UNCG</a:t>
            </a:r>
          </a:p>
          <a:p>
            <a:endParaRPr lang="en-US" sz="2400" i="1" dirty="0" smtClean="0"/>
          </a:p>
          <a:p>
            <a:endParaRPr lang="en-US" sz="2400" i="1" dirty="0" smtClean="0"/>
          </a:p>
          <a:p>
            <a:pPr algn="l"/>
            <a:r>
              <a:rPr lang="en-US" sz="2400" dirty="0" smtClean="0"/>
              <a:t>Cheryl </a:t>
            </a:r>
            <a:r>
              <a:rPr lang="en-US" sz="2400" dirty="0"/>
              <a:t>Cross</a:t>
            </a:r>
            <a:r>
              <a:rPr lang="en-US" sz="2400" i="1" dirty="0"/>
              <a:t>, Library Technology Support </a:t>
            </a:r>
            <a:r>
              <a:rPr lang="en-US" sz="2400" i="1" dirty="0" smtClean="0"/>
              <a:t>Analyst</a:t>
            </a:r>
          </a:p>
          <a:p>
            <a:pPr algn="l"/>
            <a:r>
              <a:rPr lang="en-US" sz="2400" dirty="0" smtClean="0"/>
              <a:t> </a:t>
            </a:r>
          </a:p>
          <a:p>
            <a:pPr algn="l"/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05000"/>
            <a:ext cx="1775792" cy="1331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8634" y="6488668"/>
            <a:ext cx="3886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Presented by UNCG Libraries, 9/28/11</a:t>
            </a:r>
            <a:endParaRPr lang="en-US" i="1" dirty="0"/>
          </a:p>
        </p:txBody>
      </p:sp>
      <p:pic>
        <p:nvPicPr>
          <p:cNvPr id="6" name="Picture 5" descr="liane_eli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13" y="3810000"/>
            <a:ext cx="1773936" cy="11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635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Citation Alerts:</a:t>
            </a:r>
            <a:endParaRPr lang="en-US" sz="6600" dirty="0"/>
          </a:p>
          <a:p>
            <a:pPr lvl="3" fontAlgn="base"/>
            <a:r>
              <a:rPr lang="en-US" sz="2400" dirty="0" smtClean="0"/>
              <a:t>Create an alert of a particular work</a:t>
            </a:r>
          </a:p>
          <a:p>
            <a:pPr lvl="3" fontAlgn="base"/>
            <a:r>
              <a:rPr lang="en-US" sz="2400" dirty="0" smtClean="0"/>
              <a:t>When this article is cited by another article, receive an alert  </a:t>
            </a:r>
          </a:p>
          <a:p>
            <a:pPr lvl="3" fontAlgn="base"/>
            <a:r>
              <a:rPr lang="en-US" sz="2400" dirty="0"/>
              <a:t> </a:t>
            </a:r>
            <a:r>
              <a:rPr lang="en-US" sz="2400" dirty="0" smtClean="0"/>
              <a:t>Offered by only a few database like Web of Science </a:t>
            </a:r>
          </a:p>
          <a:p>
            <a:pPr lvl="3" fontAlgn="base"/>
            <a:r>
              <a:rPr lang="en-US" sz="2400" dirty="0" smtClean="0"/>
              <a:t>Delivered via email or RSS feeds</a:t>
            </a:r>
          </a:p>
          <a:p>
            <a:pPr lvl="3" fontAlgn="base"/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7" y="2971800"/>
            <a:ext cx="9144000" cy="340329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53200" y="3479496"/>
            <a:ext cx="2895600" cy="314990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POLL:  Blogs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297363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I follow blogs -  though mainly for fun!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I follow academic, scholarly blogs (maybe some fun ones too)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I am a scholarly blogger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(A or B)  and C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None of the above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904" y="4953000"/>
            <a:ext cx="3209925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146611"/>
            <a:ext cx="1524000" cy="13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POLL: 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40163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I tweet on twitter regularly but mainly for fun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I lurk on twitter but rarely tweet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I use twitter for scholarly purposes only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I use twitter for fun, scholarly purposes and more!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 smtClean="0"/>
              <a:t>Tweeting is for the birds</a:t>
            </a:r>
          </a:p>
          <a:p>
            <a:pPr marL="457200" indent="-457200">
              <a:buFont typeface="+mj-lt"/>
              <a:buAutoNum type="alphaUcPeriod"/>
            </a:pP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04800"/>
            <a:ext cx="19431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Google News 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858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http://www.google.com/alerts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62200"/>
            <a:ext cx="9144000" cy="31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Google Scholar Alerts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6858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http://scholar.google.com/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09800"/>
            <a:ext cx="6535063" cy="417253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62000" y="3733800"/>
            <a:ext cx="838200" cy="56226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8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Mobile Possibilities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3810000"/>
          <a:ext cx="85344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2362200"/>
                <a:gridCol w="2362200"/>
                <a:gridCol w="2286000"/>
              </a:tblGrid>
              <a:tr h="863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Android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BlackberryOS</a:t>
                      </a:r>
                      <a:endParaRPr lang="en-US" dirty="0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r>
                        <a:rPr lang="en-US" dirty="0" smtClean="0"/>
                        <a:t>RSS Feeds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Reeder($), Mobile RSS, Pulse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FeedR($), gReader, Pulse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Viigo, Arr!SS, Google Reader</a:t>
                      </a:r>
                      <a:endParaRPr lang="en-US" dirty="0"/>
                    </a:p>
                  </a:txBody>
                  <a:tcPr/>
                </a:tc>
              </a:tr>
              <a:tr h="863600">
                <a:tc>
                  <a:txBody>
                    <a:bodyPr/>
                    <a:lstStyle/>
                    <a:p>
                      <a:r>
                        <a:rPr lang="en-US" dirty="0" smtClean="0"/>
                        <a:t>Twitter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Twitter, TweetDeck, Super Twario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Twitter, Plume, TweetDeck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Twitter, UberSocial, Viigo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4478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 Keep up on the go with a smartphone or tablet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Most RSS readers sync with Google Reader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 Find one that works for you!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16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 &amp;A?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uncg.libguides.com/currentawareness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Beth </a:t>
            </a:r>
            <a:r>
              <a:rPr lang="en-US" dirty="0" smtClean="0"/>
              <a:t>Filar</a:t>
            </a:r>
            <a:r>
              <a:rPr lang="en-US" dirty="0" smtClean="0"/>
              <a:t> Williams, DE Librarian, </a:t>
            </a:r>
            <a:r>
              <a:rPr lang="en-US" dirty="0" smtClean="0">
                <a:hlinkClick r:id="rId3"/>
              </a:rPr>
              <a:t>efwilli3@uncg.edu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Liane</a:t>
            </a:r>
            <a:r>
              <a:rPr lang="en-US" dirty="0" smtClean="0"/>
              <a:t> Elias, LIS Grad Student, </a:t>
            </a:r>
            <a:r>
              <a:rPr lang="en-US" dirty="0" smtClean="0">
                <a:hlinkClick r:id="rId4"/>
              </a:rPr>
              <a:t>leelias@uncg.edu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3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820563"/>
              </p:ext>
            </p:extLst>
          </p:nvPr>
        </p:nvGraphicFramePr>
        <p:xfrm>
          <a:off x="0" y="-70276"/>
          <a:ext cx="9248775" cy="6939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resentation" r:id="rId4" imgW="6245307" imgH="4683168" progId="PowerPoint.Show.8">
                  <p:embed/>
                </p:oleObj>
              </mc:Choice>
              <mc:Fallback>
                <p:oleObj name="Presentation" r:id="rId4" imgW="6245307" imgH="4683168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-70276"/>
                        <a:ext cx="9248775" cy="6939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0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lvl="1" fontAlgn="base"/>
            <a:r>
              <a:rPr lang="en-US" sz="2800" dirty="0"/>
              <a:t>to </a:t>
            </a:r>
            <a:r>
              <a:rPr lang="en-US" sz="2800" dirty="0" smtClean="0"/>
              <a:t>demonstrate various methods </a:t>
            </a:r>
            <a:r>
              <a:rPr lang="en-US" sz="2800" dirty="0"/>
              <a:t>for staying current with your research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pPr lvl="1" fontAlgn="base"/>
            <a:r>
              <a:rPr lang="en-US" sz="2800" dirty="0"/>
              <a:t>to showcase </a:t>
            </a:r>
            <a:r>
              <a:rPr lang="en-US" sz="2800" dirty="0" smtClean="0"/>
              <a:t>the Current Awareness </a:t>
            </a:r>
            <a:r>
              <a:rPr lang="en-US" sz="2800" dirty="0" smtClean="0"/>
              <a:t>Libguides</a:t>
            </a:r>
            <a:r>
              <a:rPr lang="en-US" sz="2800" dirty="0" smtClean="0"/>
              <a:t> </a:t>
            </a:r>
            <a:r>
              <a:rPr lang="en-US" sz="2800" dirty="0"/>
              <a:t>resources </a:t>
            </a:r>
            <a:r>
              <a:rPr lang="en-US" sz="2800" dirty="0" smtClean="0"/>
              <a:t>which will assist </a:t>
            </a:r>
            <a:r>
              <a:rPr lang="en-US" sz="2800" dirty="0"/>
              <a:t>participants after this 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Alerts/Staying Current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Table of Contents Alerts</a:t>
            </a:r>
          </a:p>
          <a:p>
            <a:r>
              <a:rPr lang="en-US" dirty="0" smtClean="0"/>
              <a:t>Search Alert</a:t>
            </a:r>
          </a:p>
          <a:p>
            <a:r>
              <a:rPr lang="en-US" dirty="0" smtClean="0"/>
              <a:t>Citation Alert</a:t>
            </a:r>
          </a:p>
          <a:p>
            <a:r>
              <a:rPr lang="en-US" dirty="0" smtClean="0"/>
              <a:t>Blogs</a:t>
            </a:r>
          </a:p>
          <a:p>
            <a:r>
              <a:rPr lang="en-US" dirty="0" smtClean="0"/>
              <a:t>Twitter</a:t>
            </a:r>
          </a:p>
          <a:p>
            <a:r>
              <a:rPr lang="en-US" dirty="0" smtClean="0"/>
              <a:t>Google News Alerts</a:t>
            </a:r>
          </a:p>
          <a:p>
            <a:r>
              <a:rPr lang="en-US" dirty="0" smtClean="0"/>
              <a:t>Google Scholar Alerts</a:t>
            </a:r>
          </a:p>
          <a:p>
            <a:r>
              <a:rPr lang="en-US" dirty="0" smtClean="0"/>
              <a:t>Mobile </a:t>
            </a:r>
            <a:r>
              <a:rPr lang="en-US" dirty="0"/>
              <a:t>O</a:t>
            </a:r>
            <a:r>
              <a:rPr lang="en-US" dirty="0" smtClean="0"/>
              <a:t>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25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POLL: RSS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458200" cy="4221163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I follow RSS feeds, via my email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I follow RSS feeds, via a reader (ex: </a:t>
            </a:r>
            <a:r>
              <a:rPr lang="en-US" sz="3200" dirty="0" smtClean="0"/>
              <a:t>google</a:t>
            </a:r>
            <a:r>
              <a:rPr lang="en-US" sz="3200" dirty="0" smtClean="0"/>
              <a:t> reader)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I have heard of RSS but don’t think I follow it?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3200" dirty="0" smtClean="0"/>
              <a:t>RSSwhat?!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04800"/>
            <a:ext cx="1762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RSS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Stands for Really Simple Syndication</a:t>
            </a:r>
          </a:p>
          <a:p>
            <a:r>
              <a:rPr lang="en-US" dirty="0" smtClean="0"/>
              <a:t>Very simple and streamlined way to bring your news to you</a:t>
            </a:r>
          </a:p>
          <a:p>
            <a:r>
              <a:rPr lang="en-US" dirty="0" smtClean="0"/>
              <a:t>Google Reader is most popular; runs from internet browser</a:t>
            </a:r>
            <a:endParaRPr lang="en-US" dirty="0"/>
          </a:p>
        </p:txBody>
      </p:sp>
      <p:pic>
        <p:nvPicPr>
          <p:cNvPr id="5" name="Picture 4" descr="Screen shot 2011-09-28 at 8.42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76600"/>
            <a:ext cx="8686800" cy="335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Table </a:t>
            </a:r>
            <a:r>
              <a:rPr lang="en-US" dirty="0"/>
              <a:t>of Content A</a:t>
            </a:r>
            <a:r>
              <a:rPr lang="en-US" dirty="0" smtClean="0"/>
              <a:t>lerts:</a:t>
            </a:r>
            <a:endParaRPr lang="en-US" sz="6600" dirty="0"/>
          </a:p>
          <a:p>
            <a:pPr lvl="3" fontAlgn="base"/>
            <a:r>
              <a:rPr lang="en-US" sz="2400" dirty="0" smtClean="0"/>
              <a:t>Automatically receive a journals latest </a:t>
            </a:r>
            <a:r>
              <a:rPr lang="en-US" sz="2400" dirty="0"/>
              <a:t>TOC </a:t>
            </a:r>
            <a:endParaRPr lang="en-US" sz="2400" dirty="0" smtClean="0"/>
          </a:p>
          <a:p>
            <a:pPr lvl="3" fontAlgn="base"/>
            <a:r>
              <a:rPr lang="en-US" sz="2400" dirty="0" smtClean="0"/>
              <a:t>Skim article titles, link to full text </a:t>
            </a:r>
          </a:p>
          <a:p>
            <a:pPr lvl="3" fontAlgn="base"/>
            <a:r>
              <a:rPr lang="en-US" sz="2400" dirty="0" smtClean="0"/>
              <a:t>Offered </a:t>
            </a:r>
            <a:r>
              <a:rPr lang="en-US" sz="2400" dirty="0"/>
              <a:t>by most databases &amp; </a:t>
            </a:r>
            <a:r>
              <a:rPr lang="en-US" sz="2400" dirty="0" smtClean="0"/>
              <a:t>journals</a:t>
            </a:r>
          </a:p>
          <a:p>
            <a:pPr lvl="3" fontAlgn="base"/>
            <a:r>
              <a:rPr lang="en-US" sz="2400" dirty="0" smtClean="0"/>
              <a:t>Delivered via email or RSS feeds</a:t>
            </a:r>
          </a:p>
          <a:p>
            <a:pPr lvl="3" fontAlgn="base"/>
            <a:endParaRPr lang="en-US" sz="1800" dirty="0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98" b="42131"/>
          <a:stretch/>
        </p:blipFill>
        <p:spPr>
          <a:xfrm>
            <a:off x="2019300" y="152400"/>
            <a:ext cx="6629400" cy="6406551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 rot="3435458">
            <a:off x="6838813" y="4786290"/>
            <a:ext cx="268865" cy="1550656"/>
          </a:xfrm>
          <a:prstGeom prst="downArrow">
            <a:avLst>
              <a:gd name="adj1" fmla="val 50000"/>
              <a:gd name="adj2" fmla="val 6502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"/>
            <a:ext cx="8246739" cy="649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534400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Search Alerts</a:t>
            </a:r>
            <a:endParaRPr lang="en-US" sz="6600" dirty="0"/>
          </a:p>
          <a:p>
            <a:pPr lvl="3" fontAlgn="base"/>
            <a:r>
              <a:rPr lang="en-US" sz="2400" dirty="0" smtClean="0"/>
              <a:t>Set up alert on specific word/phrase in a database</a:t>
            </a:r>
          </a:p>
          <a:p>
            <a:pPr lvl="3" fontAlgn="base"/>
            <a:r>
              <a:rPr lang="en-US" sz="2400" dirty="0" smtClean="0"/>
              <a:t>Automatically receive alert when a new article is added </a:t>
            </a:r>
          </a:p>
          <a:p>
            <a:pPr lvl="3" fontAlgn="base"/>
            <a:r>
              <a:rPr lang="en-US" sz="2400" dirty="0" smtClean="0"/>
              <a:t>Offered </a:t>
            </a:r>
            <a:r>
              <a:rPr lang="en-US" sz="2400" dirty="0"/>
              <a:t>by most databases &amp; </a:t>
            </a:r>
            <a:r>
              <a:rPr lang="en-US" sz="2400" dirty="0" smtClean="0"/>
              <a:t>journals</a:t>
            </a:r>
          </a:p>
          <a:p>
            <a:pPr lvl="3" fontAlgn="base"/>
            <a:r>
              <a:rPr lang="en-US" sz="2400" dirty="0" smtClean="0"/>
              <a:t>Delivered via email or RSS feeds</a:t>
            </a:r>
          </a:p>
          <a:p>
            <a:pPr lvl="3" fontAlgn="base"/>
            <a:endParaRPr lang="en-US" sz="1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792186"/>
            <a:ext cx="9144000" cy="3886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562600" y="3581400"/>
            <a:ext cx="2514600" cy="2667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340</TotalTime>
  <Words>393</Words>
  <Application>Microsoft Office PowerPoint</Application>
  <PresentationFormat>On-screen Show (4:3)</PresentationFormat>
  <Paragraphs>87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Thatch</vt:lpstr>
      <vt:lpstr>Presentation</vt:lpstr>
      <vt:lpstr>Scholarly Management: Staying Current with your Research </vt:lpstr>
      <vt:lpstr>PowerPoint Presentation</vt:lpstr>
      <vt:lpstr>Objectives</vt:lpstr>
      <vt:lpstr>Types of Alerts/Staying Current </vt:lpstr>
      <vt:lpstr>POLL: RSS</vt:lpstr>
      <vt:lpstr>RSS</vt:lpstr>
      <vt:lpstr>PowerPoint Presentation</vt:lpstr>
      <vt:lpstr>PowerPoint Presentation</vt:lpstr>
      <vt:lpstr>PowerPoint Presentation</vt:lpstr>
      <vt:lpstr>PowerPoint Presentation</vt:lpstr>
      <vt:lpstr>POLL:  Blogs</vt:lpstr>
      <vt:lpstr>POLL: Twitter</vt:lpstr>
      <vt:lpstr>Google News Alerts</vt:lpstr>
      <vt:lpstr>Google Scholar Alerts</vt:lpstr>
      <vt:lpstr>Mobile Possibilities</vt:lpstr>
      <vt:lpstr>Q &amp;A?</vt:lpstr>
    </vt:vector>
  </TitlesOfParts>
  <Company>UNC Greensboro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Filar Williams</dc:creator>
  <cp:lastModifiedBy>Beth Filar Williams</cp:lastModifiedBy>
  <cp:revision>19</cp:revision>
  <dcterms:created xsi:type="dcterms:W3CDTF">2011-09-23T19:04:15Z</dcterms:created>
  <dcterms:modified xsi:type="dcterms:W3CDTF">2011-09-29T14:01:30Z</dcterms:modified>
</cp:coreProperties>
</file>