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  <p:sldMasterId id="2147483655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8" r:id="rId1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76" autoAdjust="0"/>
  </p:normalViewPr>
  <p:slideViewPr>
    <p:cSldViewPr>
      <p:cViewPr>
        <p:scale>
          <a:sx n="94" d="100"/>
          <a:sy n="94" d="100"/>
        </p:scale>
        <p:origin x="-47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9426308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Press F5 or enter presentation mode to view the poll
In an emergency during your presentation, if the poll isn't showing, navigate to this link in your web browser:
http://www.polleverywhere.com/free_text_polls/LTIwNjIzNTc1Mjc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If you like, you can use this slide as a template for your own voting slides. You might use a slide like this if you feel your audience would</a:t>
            </a:r>
            <a:r>
              <a:rPr lang="en-US" baseline="0" dirty="0" smtClean="0"/>
              <a:t> benefit from </a:t>
            </a:r>
            <a:r>
              <a:rPr lang="en-US" dirty="0" smtClean="0"/>
              <a:t>the</a:t>
            </a:r>
            <a:r>
              <a:rPr lang="en-US" baseline="0" dirty="0" smtClean="0"/>
              <a:t> picture showing a text message on a phone.</a:t>
            </a: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1FF443-286A-4B56-B134-A4259059825C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endParaRPr lang="e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21C01-7897-4728-ADD9-EB4E008588E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08A7D-9224-4268-B95D-834CFFAF1E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407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3F4FC-BEF9-497E-84DB-EB4EA76CEA1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0705B-5A5B-4923-8C39-8FB8BA580BA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6497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20A3A-8AF2-4E73-876C-0015A57C9F5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F66A9-300C-40F4-B4B5-734A1C959B6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894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EC73C-6033-4EE7-8643-F09A8792024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01469-39B5-4A3C-910C-5F0529C799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4071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9A2DA-E06A-476C-A55E-EFDF406340B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6FA72-94E2-4A82-97B5-26692769A40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3426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F7702-3545-4C1B-9164-DFFFFB89A17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D6446-E2C9-4F8E-8737-F5F11CE1028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0818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55226-614C-4332-9121-683E48E8C2D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10928-8181-48D3-888A-E6A8BF7F259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4294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6EF96-E834-41AE-91E0-B908D774EAA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5C153-C966-495F-A59A-F6752E67E9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4270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E6BC2-B198-4509-92BA-7561A9467E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2797B-B064-478B-9357-ED0E0A5507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196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79E1C-ED0F-410D-B7FC-AA191464D1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B7F82-03AA-4150-B35D-33EFB4BE5E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96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A4113-79BD-4A82-A91A-62C75E28575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6CAE9-F351-496A-8AD8-7A343CF2D78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098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fld id="{9988BDC1-7E9C-448D-A67F-5F9A03B8EAA8}" type="datetimeFigureOut">
              <a:rPr lang="en-US" kern="120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pPr defTabSz="457200">
                <a:defRPr/>
              </a:pPr>
              <a:t>8/7/2012</a:t>
            </a:fld>
            <a:endParaRPr lang="en-US" kern="1200">
              <a:solidFill>
                <a:prstClr val="black">
                  <a:tint val="75000"/>
                </a:prstClr>
              </a:solidFill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endParaRPr lang="en-US" kern="1200">
              <a:solidFill>
                <a:prstClr val="black">
                  <a:tint val="75000"/>
                </a:prstClr>
              </a:solidFill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fld id="{2AD9CB92-C183-4E0F-9FAD-451CFB8A6E7C}" type="slidenum">
              <a:rPr lang="en-US" kern="120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pPr defTabSz="457200">
                <a:defRPr/>
              </a:pPr>
              <a:t>‹#›</a:t>
            </a:fld>
            <a:endParaRPr lang="en-US" kern="1200">
              <a:solidFill>
                <a:prstClr val="black">
                  <a:tint val="75000"/>
                </a:prst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474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2702560" y="1594166"/>
            <a:ext cx="6477000" cy="2400627"/>
          </a:xfrm>
          <a:prstGeom prst="rect">
            <a:avLst/>
          </a:prstGeom>
          <a:solidFill>
            <a:schemeClr val="accent3"/>
          </a:solidFill>
        </p:spPr>
        <p:txBody>
          <a:bodyPr wrap="square" lIns="91425" tIns="91425" rIns="91425" bIns="91425" anchor="b" anchorCtr="0">
            <a:spAutoFit/>
          </a:bodyPr>
          <a:lstStyle/>
          <a:p>
            <a:pPr algn="r">
              <a:buNone/>
            </a:pPr>
            <a:r>
              <a:rPr lang="en" dirty="0" smtClean="0"/>
              <a:t> </a:t>
            </a:r>
            <a:r>
              <a:rPr lang="en" dirty="0"/>
              <a:t>Getting Things Done When You Aren’t in Charge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2533650" y="4267200"/>
            <a:ext cx="4343400" cy="1107965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>
                <a:solidFill>
                  <a:schemeClr val="bg2"/>
                </a:solidFill>
              </a:rPr>
              <a:t>Beth Filar Williams</a:t>
            </a:r>
          </a:p>
          <a:p>
            <a:pPr lvl="0" rtl="0">
              <a:buNone/>
            </a:pPr>
            <a:r>
              <a:rPr lang="en" dirty="0">
                <a:solidFill>
                  <a:schemeClr val="bg2"/>
                </a:solidFill>
              </a:rPr>
              <a:t>Amy Harris </a:t>
            </a:r>
            <a:r>
              <a:rPr lang="en" dirty="0" smtClean="0">
                <a:solidFill>
                  <a:schemeClr val="bg2"/>
                </a:solidFill>
              </a:rPr>
              <a:t>Houk</a:t>
            </a:r>
            <a:endParaRPr lang="en" dirty="0">
              <a:solidFill>
                <a:schemeClr val="bg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5715000"/>
            <a:ext cx="2381250" cy="8001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rot="19684737">
            <a:off x="-221234" y="1455858"/>
            <a:ext cx="5186035" cy="646331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sz="3600" b="1" dirty="0"/>
              <a:t>Leading from the Side: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-30480" y="533400"/>
            <a:ext cx="8686800" cy="1846629"/>
          </a:xfrm>
          <a:prstGeom prst="rect">
            <a:avLst/>
          </a:prstGeom>
          <a:solidFill>
            <a:schemeClr val="accent3"/>
          </a:solidFill>
        </p:spPr>
        <p:txBody>
          <a:bodyPr wrap="square"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dirty="0" smtClean="0"/>
              <a:t/>
            </a:r>
            <a:br>
              <a:rPr lang="en" dirty="0" smtClean="0"/>
            </a:br>
            <a:r>
              <a:rPr lang="en" dirty="0" smtClean="0"/>
              <a:t>Advocate</a:t>
            </a:r>
            <a:br>
              <a:rPr lang="en" dirty="0" smtClean="0"/>
            </a:br>
            <a:endParaRPr lang="en" dirty="0"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1143000" y="3276600"/>
            <a:ext cx="7543800" cy="2800736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Communicate with administration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Formal reporting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Highlight your program/idea's value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Get outside input and </a:t>
            </a:r>
            <a:r>
              <a:rPr lang="en" dirty="0" smtClean="0"/>
              <a:t>support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 smtClean="0"/>
              <a:t>Tell your story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0" y="1295400"/>
            <a:ext cx="8249920" cy="2400627"/>
          </a:xfrm>
          <a:prstGeom prst="rect">
            <a:avLst/>
          </a:prstGeom>
          <a:solidFill>
            <a:schemeClr val="accent2"/>
          </a:solidFill>
        </p:spPr>
        <p:txBody>
          <a:bodyPr wrap="square"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 smtClean="0"/>
              <a:t/>
            </a:r>
            <a:br>
              <a:rPr lang="en" dirty="0" smtClean="0"/>
            </a:br>
            <a:r>
              <a:rPr lang="en" dirty="0" smtClean="0"/>
              <a:t>How </a:t>
            </a:r>
            <a:r>
              <a:rPr lang="en" dirty="0"/>
              <a:t>can managers best support leaders</a:t>
            </a:r>
            <a:r>
              <a:rPr lang="en" dirty="0" smtClean="0"/>
              <a:t>?</a:t>
            </a:r>
            <a:br>
              <a:rPr lang="en" dirty="0" smtClean="0"/>
            </a:b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611779"/>
            <a:ext cx="335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000" kern="1200" dirty="0">
              <a:solidFill>
                <a:prstClr val="black"/>
              </a:solidFill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Picture 5" descr="leading_from_sid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9322"/>
            <a:ext cx="9144000" cy="627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580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/>
          </p:nvPr>
        </p:nvSpPr>
        <p:spPr>
          <a:xfrm>
            <a:off x="0" y="1219200"/>
            <a:ext cx="9144000" cy="2438423"/>
          </a:xfrm>
          <a:prstGeom prst="rect">
            <a:avLst/>
          </a:prstGeom>
          <a:solidFill>
            <a:schemeClr val="accent2"/>
          </a:solidFill>
        </p:spPr>
        <p:txBody>
          <a:bodyPr wrap="square" lIns="91425" tIns="91425" rIns="91425" bIns="91425" anchor="b" anchorCtr="0">
            <a:spAutoFit/>
          </a:bodyPr>
          <a:lstStyle/>
          <a:p>
            <a:r>
              <a:rPr lang="en" dirty="0" smtClean="0"/>
              <a:t/>
            </a:r>
            <a:br>
              <a:rPr lang="en" dirty="0" smtClean="0"/>
            </a:br>
            <a:r>
              <a:rPr lang="en" dirty="0" smtClean="0"/>
              <a:t>Thanks </a:t>
            </a:r>
            <a:r>
              <a:rPr lang="en" dirty="0"/>
              <a:t>for coming</a:t>
            </a:r>
            <a:r>
              <a:rPr lang="en" dirty="0" smtClean="0"/>
              <a:t>!</a:t>
            </a:r>
            <a:br>
              <a:rPr lang="en" dirty="0" smtClean="0"/>
            </a:br>
            <a:endParaRPr lang="en" dirty="0"/>
          </a:p>
        </p:txBody>
      </p:sp>
      <p:sp>
        <p:nvSpPr>
          <p:cNvPr id="2" name="Rectangle 1"/>
          <p:cNvSpPr/>
          <p:nvPr/>
        </p:nvSpPr>
        <p:spPr>
          <a:xfrm>
            <a:off x="685800" y="4535865"/>
            <a:ext cx="7723589" cy="584775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r>
              <a:rPr lang="en-US" sz="3200" dirty="0"/>
              <a:t>Slides: http://teachinglibs.wordpress.com/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0" y="2230398"/>
            <a:ext cx="8839200" cy="1846629"/>
          </a:xfrm>
          <a:prstGeom prst="rect">
            <a:avLst/>
          </a:prstGeom>
          <a:solidFill>
            <a:schemeClr val="accent4"/>
          </a:solidFill>
        </p:spPr>
        <p:txBody>
          <a:bodyPr wrap="square"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 smtClean="0"/>
              <a:t/>
            </a:r>
            <a:br>
              <a:rPr lang="en" dirty="0" smtClean="0"/>
            </a:br>
            <a:r>
              <a:rPr lang="en" dirty="0" smtClean="0"/>
              <a:t>Who we are </a:t>
            </a:r>
            <a:r>
              <a:rPr lang="en" dirty="0" smtClean="0"/>
              <a:t>….</a:t>
            </a:r>
            <a:br>
              <a:rPr lang="en" dirty="0" smtClean="0"/>
            </a:br>
            <a:endParaRPr lang="en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5257800"/>
            <a:ext cx="82830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r>
              <a:rPr lang="en" sz="2800" dirty="0" smtClean="0"/>
              <a:t>oordinators: </a:t>
            </a:r>
            <a:r>
              <a:rPr lang="en-US" sz="2800" dirty="0" smtClean="0"/>
              <a:t>f</a:t>
            </a:r>
            <a:r>
              <a:rPr lang="en-US" sz="2800" dirty="0" smtClean="0"/>
              <a:t>or instruction &amp; for distance learning</a:t>
            </a:r>
          </a:p>
          <a:p>
            <a:r>
              <a:rPr lang="en" sz="2800" dirty="0" smtClean="0"/>
              <a:t/>
            </a:r>
            <a:br>
              <a:rPr lang="en" sz="2800" dirty="0" smtClean="0"/>
            </a:br>
            <a:endParaRPr lang="en-US"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0" y="2286000"/>
            <a:ext cx="8686800" cy="1846629"/>
          </a:xfrm>
          <a:prstGeom prst="rect">
            <a:avLst/>
          </a:prstGeom>
          <a:solidFill>
            <a:schemeClr val="accent2"/>
          </a:solidFill>
        </p:spPr>
        <p:txBody>
          <a:bodyPr wrap="square"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 smtClean="0"/>
              <a:t/>
            </a:r>
            <a:br>
              <a:rPr lang="en" dirty="0" smtClean="0"/>
            </a:br>
            <a:r>
              <a:rPr lang="en" dirty="0" smtClean="0"/>
              <a:t>In </a:t>
            </a:r>
            <a:r>
              <a:rPr lang="en" dirty="0"/>
              <a:t>what ways do you lead</a:t>
            </a:r>
            <a:r>
              <a:rPr lang="en" dirty="0" smtClean="0"/>
              <a:t>?</a:t>
            </a:r>
            <a:br>
              <a:rPr lang="en" dirty="0" smtClean="0"/>
            </a:b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-5080" y="381000"/>
            <a:ext cx="9144000" cy="1846629"/>
          </a:xfrm>
          <a:prstGeom prst="rect">
            <a:avLst/>
          </a:prstGeom>
          <a:solidFill>
            <a:schemeClr val="accent4"/>
          </a:solidFill>
        </p:spPr>
        <p:txBody>
          <a:bodyPr wrap="square"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 smtClean="0"/>
              <a:t/>
            </a:r>
            <a:br>
              <a:rPr lang="en" dirty="0" smtClean="0"/>
            </a:br>
            <a:r>
              <a:rPr lang="en" dirty="0" smtClean="0"/>
              <a:t>   Leadership     v</a:t>
            </a:r>
            <a:r>
              <a:rPr lang="en" dirty="0"/>
              <a:t>. </a:t>
            </a:r>
            <a:r>
              <a:rPr lang="en" dirty="0" smtClean="0"/>
              <a:t>   Management</a:t>
            </a:r>
            <a:br>
              <a:rPr lang="en" dirty="0" smtClean="0"/>
            </a:br>
            <a:endParaRPr lang="en" dirty="0"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2286000"/>
            <a:ext cx="3994500" cy="333934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empowering</a:t>
            </a:r>
          </a:p>
          <a:p>
            <a:pPr lvl="0" rtl="0">
              <a:buNone/>
            </a:pPr>
            <a:r>
              <a:rPr lang="en" dirty="0"/>
              <a:t>supportive</a:t>
            </a:r>
          </a:p>
          <a:p>
            <a:pPr lvl="0" rtl="0">
              <a:buNone/>
            </a:pPr>
            <a:r>
              <a:rPr lang="en" dirty="0"/>
              <a:t>visionary</a:t>
            </a:r>
          </a:p>
          <a:p>
            <a:pPr lvl="0" rtl="0">
              <a:buNone/>
            </a:pPr>
            <a:r>
              <a:rPr lang="en" dirty="0"/>
              <a:t>problem solving</a:t>
            </a:r>
          </a:p>
          <a:p>
            <a:pPr lvl="0" rtl="0">
              <a:buNone/>
            </a:pPr>
            <a:r>
              <a:rPr lang="en" dirty="0"/>
              <a:t>creative</a:t>
            </a:r>
          </a:p>
          <a:p>
            <a:pPr lvl="0" rtl="0">
              <a:buNone/>
            </a:pPr>
            <a:r>
              <a:rPr lang="en" dirty="0" smtClean="0"/>
              <a:t>risks</a:t>
            </a:r>
            <a:endParaRPr lang="en" dirty="0"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2133600"/>
            <a:ext cx="3994500" cy="333934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evaluate</a:t>
            </a:r>
          </a:p>
          <a:p>
            <a:pPr lvl="0" rtl="0">
              <a:buNone/>
            </a:pPr>
            <a:r>
              <a:rPr lang="en" dirty="0"/>
              <a:t>supervise</a:t>
            </a:r>
          </a:p>
          <a:p>
            <a:pPr lvl="0" rtl="0">
              <a:buNone/>
            </a:pPr>
            <a:r>
              <a:rPr lang="en" dirty="0"/>
              <a:t>delegate</a:t>
            </a:r>
          </a:p>
          <a:p>
            <a:pPr lvl="0" rtl="0">
              <a:buNone/>
            </a:pPr>
            <a:r>
              <a:rPr lang="en" dirty="0"/>
              <a:t>administrative</a:t>
            </a:r>
          </a:p>
          <a:p>
            <a:pPr lvl="0" rtl="0">
              <a:buNone/>
            </a:pPr>
            <a:r>
              <a:rPr lang="en" dirty="0"/>
              <a:t>control</a:t>
            </a:r>
          </a:p>
          <a:p>
            <a:pPr lvl="0" rtl="0">
              <a:buNone/>
            </a:pPr>
            <a:r>
              <a:rPr lang="en" dirty="0" smtClean="0"/>
              <a:t>authority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-76200" y="1524000"/>
            <a:ext cx="8763000" cy="2400627"/>
          </a:xfrm>
          <a:prstGeom prst="rect">
            <a:avLst/>
          </a:prstGeom>
          <a:solidFill>
            <a:schemeClr val="accent2"/>
          </a:solidFill>
        </p:spPr>
        <p:txBody>
          <a:bodyPr wrap="square"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/>
            </a:r>
            <a:br>
              <a:rPr lang="en" dirty="0"/>
            </a:br>
            <a:r>
              <a:rPr lang="en" dirty="0" smtClean="0"/>
              <a:t>Think of one success </a:t>
            </a:r>
            <a:r>
              <a:rPr lang="en" dirty="0"/>
              <a:t>and one frustration you have had </a:t>
            </a:r>
            <a:r>
              <a:rPr lang="en" dirty="0" smtClean="0"/>
              <a:t>leading.</a:t>
            </a:r>
            <a:br>
              <a:rPr lang="en" dirty="0" smtClean="0"/>
            </a:br>
            <a:endParaRPr lang="en" dirty="0"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1524000" y="4343400"/>
            <a:ext cx="7162800" cy="646300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dirty="0" smtClean="0"/>
              <a:t>….Think-pair-share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57150"/>
            <a:ext cx="9271000" cy="6953250"/>
          </a:xfrm>
          <a:prstGeom prst="rect">
            <a:avLst/>
          </a:prstGeom>
        </p:spPr>
      </p:pic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0" y="4191000"/>
            <a:ext cx="9423400" cy="923299"/>
          </a:xfrm>
          <a:prstGeom prst="rect">
            <a:avLst/>
          </a:prstGeom>
          <a:solidFill>
            <a:schemeClr val="bg1"/>
          </a:solidFill>
        </p:spPr>
        <p:txBody>
          <a:bodyPr wrap="square"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T</a:t>
            </a:r>
            <a:r>
              <a:rPr lang="en" dirty="0" smtClean="0">
                <a:solidFill>
                  <a:schemeClr val="tx1"/>
                </a:solidFill>
              </a:rPr>
              <a:t>ips </a:t>
            </a:r>
            <a:r>
              <a:rPr lang="en" dirty="0">
                <a:solidFill>
                  <a:schemeClr val="tx1"/>
                </a:solidFill>
              </a:rPr>
              <a:t>from the trenches!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" y="6564848"/>
            <a:ext cx="62792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 http</a:t>
            </a:r>
            <a:r>
              <a:rPr lang="en-US" dirty="0" smtClean="0">
                <a:solidFill>
                  <a:schemeClr val="tx1"/>
                </a:solidFill>
              </a:rPr>
              <a:t>://</a:t>
            </a:r>
            <a:r>
              <a:rPr lang="en-US" dirty="0">
                <a:solidFill>
                  <a:schemeClr val="tx1"/>
                </a:solidFill>
              </a:rPr>
              <a:t>www.flickr.com/photos/19888921@N00/2672616440</a:t>
            </a:r>
            <a:r>
              <a:rPr lang="en-US" dirty="0" smtClean="0">
                <a:solidFill>
                  <a:schemeClr val="tx1"/>
                </a:solidFill>
              </a:rPr>
              <a:t>/ (</a:t>
            </a:r>
            <a:r>
              <a:rPr lang="en-US" dirty="0">
                <a:solidFill>
                  <a:schemeClr val="tx1"/>
                </a:solidFill>
              </a:rPr>
              <a:t>CC BY-SA 2.0)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0" y="838200"/>
            <a:ext cx="8686800" cy="1846629"/>
          </a:xfrm>
          <a:prstGeom prst="rect">
            <a:avLst/>
          </a:prstGeom>
          <a:solidFill>
            <a:schemeClr val="accent3"/>
          </a:solidFill>
        </p:spPr>
        <p:txBody>
          <a:bodyPr wrap="square"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dirty="0" smtClean="0"/>
              <a:t/>
            </a:r>
            <a:br>
              <a:rPr lang="en" dirty="0" smtClean="0"/>
            </a:br>
            <a:r>
              <a:rPr lang="en" dirty="0" smtClean="0"/>
              <a:t>Build relationships</a:t>
            </a:r>
            <a:br>
              <a:rPr lang="en" dirty="0" smtClean="0"/>
            </a:br>
            <a:endParaRPr lang="en" dirty="0"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838200" y="3810000"/>
            <a:ext cx="7162800" cy="1723518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Inside </a:t>
            </a:r>
            <a:r>
              <a:rPr lang="en" dirty="0" smtClean="0"/>
              <a:t>your department</a:t>
            </a:r>
            <a:endParaRPr lang="en" dirty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In other library departments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Across your campus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0" y="838200"/>
            <a:ext cx="8686800" cy="1846629"/>
          </a:xfrm>
          <a:prstGeom prst="rect">
            <a:avLst/>
          </a:prstGeom>
          <a:solidFill>
            <a:schemeClr val="accent3"/>
          </a:solidFill>
        </p:spPr>
        <p:txBody>
          <a:bodyPr wrap="square"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dirty="0" smtClean="0"/>
              <a:t/>
            </a:r>
            <a:br>
              <a:rPr lang="en" dirty="0" smtClean="0"/>
            </a:br>
            <a:r>
              <a:rPr lang="en" dirty="0" smtClean="0"/>
              <a:t>Obtain Buy-In</a:t>
            </a:r>
            <a:br>
              <a:rPr lang="en" dirty="0" smtClean="0"/>
            </a:br>
            <a:endParaRPr lang="en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04800" y="2971800"/>
            <a:ext cx="8763000" cy="3339345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Stay in contact with management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Know </a:t>
            </a:r>
            <a:r>
              <a:rPr lang="en" dirty="0" smtClean="0"/>
              <a:t>your </a:t>
            </a:r>
            <a:r>
              <a:rPr lang="en" dirty="0"/>
              <a:t>stakeholders </a:t>
            </a:r>
            <a:r>
              <a:rPr lang="en" dirty="0" smtClean="0"/>
              <a:t> </a:t>
            </a:r>
            <a:endParaRPr lang="en" dirty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Show </a:t>
            </a:r>
            <a:r>
              <a:rPr lang="en" dirty="0" smtClean="0"/>
              <a:t>value </a:t>
            </a:r>
            <a:r>
              <a:rPr lang="en" dirty="0"/>
              <a:t>of your program/idea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Model and reward successes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Respect </a:t>
            </a:r>
            <a:r>
              <a:rPr lang="en" dirty="0" smtClean="0"/>
              <a:t>others’ </a:t>
            </a:r>
            <a:r>
              <a:rPr lang="en" dirty="0"/>
              <a:t>time </a:t>
            </a:r>
            <a:r>
              <a:rPr lang="en" dirty="0" smtClean="0"/>
              <a:t>(prep an elevator speech?)</a:t>
            </a:r>
            <a:endParaRPr lang="en" dirty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Find </a:t>
            </a:r>
            <a:r>
              <a:rPr lang="en" dirty="0" smtClean="0"/>
              <a:t>commonality - inspire </a:t>
            </a:r>
            <a:r>
              <a:rPr lang="en" dirty="0"/>
              <a:t>a shared vision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0" y="685800"/>
            <a:ext cx="8382000" cy="1905000"/>
          </a:xfrm>
          <a:prstGeom prst="rect">
            <a:avLst/>
          </a:prstGeom>
          <a:solidFill>
            <a:schemeClr val="accent3"/>
          </a:solidFill>
        </p:spPr>
        <p:txBody>
          <a:bodyPr wrap="square"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 dirty="0" smtClean="0"/>
              <a:t/>
            </a:r>
            <a:br>
              <a:rPr lang="en" dirty="0" smtClean="0"/>
            </a:br>
            <a:r>
              <a:rPr lang="en" dirty="0" smtClean="0"/>
              <a:t>Communicate</a:t>
            </a:r>
            <a:br>
              <a:rPr lang="en" dirty="0" smtClean="0"/>
            </a:br>
            <a:endParaRPr lang="en" dirty="0"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838200" y="3124200"/>
            <a:ext cx="7848600" cy="3262401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TMI vs. TLI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Respect different preferences in communication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Need-to-know (&amp; who) basis 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Maintain perspective </a:t>
            </a:r>
          </a:p>
          <a:p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1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153</Words>
  <Application>Microsoft Office PowerPoint</Application>
  <PresentationFormat>On-screen Show (4:3)</PresentationFormat>
  <Paragraphs>54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/>
      <vt:lpstr>Office Theme</vt:lpstr>
      <vt:lpstr> Getting Things Done When You Aren’t in Charge</vt:lpstr>
      <vt:lpstr> Who we are …. </vt:lpstr>
      <vt:lpstr> In what ways do you lead? </vt:lpstr>
      <vt:lpstr>    Leadership     v.    Management </vt:lpstr>
      <vt:lpstr> Think of one success and one frustration you have had leading. </vt:lpstr>
      <vt:lpstr>Tips from the trenches!</vt:lpstr>
      <vt:lpstr> Build relationships </vt:lpstr>
      <vt:lpstr> Obtain Buy-In </vt:lpstr>
      <vt:lpstr> Communicate </vt:lpstr>
      <vt:lpstr> Advocate </vt:lpstr>
      <vt:lpstr> How can managers best support leaders? </vt:lpstr>
      <vt:lpstr>Slide 12</vt:lpstr>
      <vt:lpstr> Thanks for coming!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from the Side: Getting Things Done When You Aren’t in Charge</dc:title>
  <dc:creator>Elisabeth Williams</dc:creator>
  <cp:lastModifiedBy>Joe</cp:lastModifiedBy>
  <cp:revision>10</cp:revision>
  <dcterms:modified xsi:type="dcterms:W3CDTF">2012-08-07T22:14:42Z</dcterms:modified>
</cp:coreProperties>
</file>